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67" r:id="rId6"/>
    <p:sldId id="268" r:id="rId7"/>
    <p:sldId id="273" r:id="rId8"/>
    <p:sldId id="274" r:id="rId9"/>
    <p:sldId id="277" r:id="rId10"/>
    <p:sldId id="276" r:id="rId11"/>
    <p:sldId id="259" r:id="rId12"/>
    <p:sldId id="278" r:id="rId13"/>
    <p:sldId id="260" r:id="rId14"/>
    <p:sldId id="261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300"/>
    <a:srgbClr val="196B24"/>
    <a:srgbClr val="393939"/>
    <a:srgbClr val="FFF1C5"/>
    <a:srgbClr val="3B3B3B"/>
    <a:srgbClr val="B97F0B"/>
    <a:srgbClr val="858585"/>
    <a:srgbClr val="FFFFFF"/>
    <a:srgbClr val="006F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C1BBD-CC0A-42E9-937B-579FB10C9F13}" v="377" dt="2024-05-15T22:02:12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81675" autoAdjust="0"/>
  </p:normalViewPr>
  <p:slideViewPr>
    <p:cSldViewPr snapToGrid="0">
      <p:cViewPr>
        <p:scale>
          <a:sx n="75" d="100"/>
          <a:sy n="75" d="100"/>
        </p:scale>
        <p:origin x="114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ie L Bond - Outlook" userId="a6e30f513dae4b66" providerId="LiveId" clId="{6B5C1BBD-CC0A-42E9-937B-579FB10C9F13}"/>
    <pc:docChg chg="undo redo custSel addSld delSld modSld modMainMaster">
      <pc:chgData name="Jamie L Bond - Outlook" userId="a6e30f513dae4b66" providerId="LiveId" clId="{6B5C1BBD-CC0A-42E9-937B-579FB10C9F13}" dt="2024-05-14T23:34:55.748" v="7262" actId="20577"/>
      <pc:docMkLst>
        <pc:docMk/>
      </pc:docMkLst>
      <pc:sldChg chg="addSp delSp modSp mod">
        <pc:chgData name="Jamie L Bond - Outlook" userId="a6e30f513dae4b66" providerId="LiveId" clId="{6B5C1BBD-CC0A-42E9-937B-579FB10C9F13}" dt="2024-05-13T20:09:57.871" v="5008" actId="478"/>
        <pc:sldMkLst>
          <pc:docMk/>
          <pc:sldMk cId="3222306909" sldId="256"/>
        </pc:sldMkLst>
        <pc:spChg chg="mod">
          <ac:chgData name="Jamie L Bond - Outlook" userId="a6e30f513dae4b66" providerId="LiveId" clId="{6B5C1BBD-CC0A-42E9-937B-579FB10C9F13}" dt="2024-05-13T18:27:58.003" v="430" actId="1076"/>
          <ac:spMkLst>
            <pc:docMk/>
            <pc:sldMk cId="3222306909" sldId="256"/>
            <ac:spMk id="2" creationId="{E329A12A-DB02-A0EC-77F5-1D73C6323F26}"/>
          </ac:spMkLst>
        </pc:spChg>
        <pc:spChg chg="mod">
          <ac:chgData name="Jamie L Bond - Outlook" userId="a6e30f513dae4b66" providerId="LiveId" clId="{6B5C1BBD-CC0A-42E9-937B-579FB10C9F13}" dt="2024-05-13T18:35:40.124" v="561" actId="6549"/>
          <ac:spMkLst>
            <pc:docMk/>
            <pc:sldMk cId="3222306909" sldId="256"/>
            <ac:spMk id="3" creationId="{97B40291-2497-9A25-4376-D070518C8F4B}"/>
          </ac:spMkLst>
        </pc:spChg>
        <pc:spChg chg="add mod ord">
          <ac:chgData name="Jamie L Bond - Outlook" userId="a6e30f513dae4b66" providerId="LiveId" clId="{6B5C1BBD-CC0A-42E9-937B-579FB10C9F13}" dt="2024-05-13T18:26:16.577" v="385" actId="207"/>
          <ac:spMkLst>
            <pc:docMk/>
            <pc:sldMk cId="3222306909" sldId="256"/>
            <ac:spMk id="4" creationId="{7F45DBE0-4A0C-3B06-79E2-CF88900EAB4C}"/>
          </ac:spMkLst>
        </pc:spChg>
        <pc:spChg chg="add mod">
          <ac:chgData name="Jamie L Bond - Outlook" userId="a6e30f513dae4b66" providerId="LiveId" clId="{6B5C1BBD-CC0A-42E9-937B-579FB10C9F13}" dt="2024-05-13T18:32:43.213" v="530"/>
          <ac:spMkLst>
            <pc:docMk/>
            <pc:sldMk cId="3222306909" sldId="256"/>
            <ac:spMk id="6" creationId="{4D954648-0CAF-A9DC-5830-CA2461A7A48A}"/>
          </ac:spMkLst>
        </pc:spChg>
        <pc:spChg chg="add mod">
          <ac:chgData name="Jamie L Bond - Outlook" userId="a6e30f513dae4b66" providerId="LiveId" clId="{6B5C1BBD-CC0A-42E9-937B-579FB10C9F13}" dt="2024-05-13T18:21:46.932" v="345" actId="1076"/>
          <ac:spMkLst>
            <pc:docMk/>
            <pc:sldMk cId="3222306909" sldId="256"/>
            <ac:spMk id="7" creationId="{A1444740-03AD-12BC-EA67-019FC9F1F21F}"/>
          </ac:spMkLst>
        </pc:spChg>
        <pc:spChg chg="del">
          <ac:chgData name="Jamie L Bond - Outlook" userId="a6e30f513dae4b66" providerId="LiveId" clId="{6B5C1BBD-CC0A-42E9-937B-579FB10C9F13}" dt="2024-05-13T19:01:56.679" v="1180" actId="478"/>
          <ac:spMkLst>
            <pc:docMk/>
            <pc:sldMk cId="3222306909" sldId="256"/>
            <ac:spMk id="18" creationId="{C4AD9483-EC56-A97B-737D-205FBB7D4EC3}"/>
          </ac:spMkLst>
        </pc:spChg>
        <pc:spChg chg="del">
          <ac:chgData name="Jamie L Bond - Outlook" userId="a6e30f513dae4b66" providerId="LiveId" clId="{6B5C1BBD-CC0A-42E9-937B-579FB10C9F13}" dt="2024-05-13T20:09:57.871" v="5008" actId="478"/>
          <ac:spMkLst>
            <pc:docMk/>
            <pc:sldMk cId="3222306909" sldId="256"/>
            <ac:spMk id="19" creationId="{B63A9F3A-0A34-D213-EC57-B9E692795ED9}"/>
          </ac:spMkLst>
        </pc:spChg>
        <pc:spChg chg="add mod">
          <ac:chgData name="Jamie L Bond - Outlook" userId="a6e30f513dae4b66" providerId="LiveId" clId="{6B5C1BBD-CC0A-42E9-937B-579FB10C9F13}" dt="2024-05-13T20:09:52.595" v="5007" actId="1076"/>
          <ac:spMkLst>
            <pc:docMk/>
            <pc:sldMk cId="3222306909" sldId="256"/>
            <ac:spMk id="20" creationId="{1E2DA2EE-7F87-286B-81D9-4113D913B7E6}"/>
          </ac:spMkLst>
        </pc:spChg>
        <pc:grpChg chg="add del mod">
          <ac:chgData name="Jamie L Bond - Outlook" userId="a6e30f513dae4b66" providerId="LiveId" clId="{6B5C1BBD-CC0A-42E9-937B-579FB10C9F13}" dt="2024-05-13T18:33:48.734" v="537" actId="478"/>
          <ac:grpSpMkLst>
            <pc:docMk/>
            <pc:sldMk cId="3222306909" sldId="256"/>
            <ac:grpSpMk id="16" creationId="{3A7B0B86-FC20-BEBB-293C-581B0860F0EB}"/>
          </ac:grpSpMkLst>
        </pc:grpChg>
        <pc:grpChg chg="add mod">
          <ac:chgData name="Jamie L Bond - Outlook" userId="a6e30f513dae4b66" providerId="LiveId" clId="{6B5C1BBD-CC0A-42E9-937B-579FB10C9F13}" dt="2024-05-13T18:34:37.870" v="548" actId="1076"/>
          <ac:grpSpMkLst>
            <pc:docMk/>
            <pc:sldMk cId="3222306909" sldId="256"/>
            <ac:grpSpMk id="17" creationId="{96231A26-1323-48E4-A786-1F90CF6A4510}"/>
          </ac:grpSpMkLst>
        </pc:grpChg>
        <pc:picChg chg="add del">
          <ac:chgData name="Jamie L Bond - Outlook" userId="a6e30f513dae4b66" providerId="LiveId" clId="{6B5C1BBD-CC0A-42E9-937B-579FB10C9F13}" dt="2024-05-13T18:23:47.648" v="347" actId="478"/>
          <ac:picMkLst>
            <pc:docMk/>
            <pc:sldMk cId="3222306909" sldId="256"/>
            <ac:picMk id="9" creationId="{ED357507-CEB5-9A1B-CFF5-9592C531CEB8}"/>
          </ac:picMkLst>
        </pc:picChg>
        <pc:picChg chg="add del mod topLvl">
          <ac:chgData name="Jamie L Bond - Outlook" userId="a6e30f513dae4b66" providerId="LiveId" clId="{6B5C1BBD-CC0A-42E9-937B-579FB10C9F13}" dt="2024-05-13T18:33:48.734" v="537" actId="478"/>
          <ac:picMkLst>
            <pc:docMk/>
            <pc:sldMk cId="3222306909" sldId="256"/>
            <ac:picMk id="11" creationId="{47CDD337-C307-E863-532B-CBB8B63B6415}"/>
          </ac:picMkLst>
        </pc:picChg>
        <pc:picChg chg="add mod ord modVis modCrop">
          <ac:chgData name="Jamie L Bond - Outlook" userId="a6e30f513dae4b66" providerId="LiveId" clId="{6B5C1BBD-CC0A-42E9-937B-579FB10C9F13}" dt="2024-05-13T18:53:35.502" v="1026" actId="14429"/>
          <ac:picMkLst>
            <pc:docMk/>
            <pc:sldMk cId="3222306909" sldId="256"/>
            <ac:picMk id="13" creationId="{5FE7D9B4-83A8-F76B-6355-845A37FA2402}"/>
          </ac:picMkLst>
        </pc:picChg>
        <pc:picChg chg="add mod topLvl">
          <ac:chgData name="Jamie L Bond - Outlook" userId="a6e30f513dae4b66" providerId="LiveId" clId="{6B5C1BBD-CC0A-42E9-937B-579FB10C9F13}" dt="2024-05-13T18:34:37.870" v="548" actId="1076"/>
          <ac:picMkLst>
            <pc:docMk/>
            <pc:sldMk cId="3222306909" sldId="256"/>
            <ac:picMk id="1026" creationId="{E31E606C-1D15-3971-0B46-858550949926}"/>
          </ac:picMkLst>
        </pc:picChg>
        <pc:picChg chg="add mod">
          <ac:chgData name="Jamie L Bond - Outlook" userId="a6e30f513dae4b66" providerId="LiveId" clId="{6B5C1BBD-CC0A-42E9-937B-579FB10C9F13}" dt="2024-05-13T18:34:37.870" v="548" actId="1076"/>
          <ac:picMkLst>
            <pc:docMk/>
            <pc:sldMk cId="3222306909" sldId="256"/>
            <ac:picMk id="1030" creationId="{AA710F9F-4AF3-9570-EFF1-A4870A167635}"/>
          </ac:picMkLst>
        </pc:picChg>
        <pc:cxnChg chg="add del mod">
          <ac:chgData name="Jamie L Bond - Outlook" userId="a6e30f513dae4b66" providerId="LiveId" clId="{6B5C1BBD-CC0A-42E9-937B-579FB10C9F13}" dt="2024-05-13T18:29:44.093" v="483" actId="478"/>
          <ac:cxnSpMkLst>
            <pc:docMk/>
            <pc:sldMk cId="3222306909" sldId="256"/>
            <ac:cxnSpMk id="15" creationId="{956B8B03-F6A8-5B20-3B83-9A721DECCFA2}"/>
          </ac:cxnSpMkLst>
        </pc:cxnChg>
      </pc:sldChg>
      <pc:sldChg chg="addSp delSp modSp new mod modNotesTx">
        <pc:chgData name="Jamie L Bond - Outlook" userId="a6e30f513dae4b66" providerId="LiveId" clId="{6B5C1BBD-CC0A-42E9-937B-579FB10C9F13}" dt="2024-05-14T22:40:37.435" v="5556" actId="6549"/>
        <pc:sldMkLst>
          <pc:docMk/>
          <pc:sldMk cId="4165368768" sldId="257"/>
        </pc:sldMkLst>
        <pc:spChg chg="del mod">
          <ac:chgData name="Jamie L Bond - Outlook" userId="a6e30f513dae4b66" providerId="LiveId" clId="{6B5C1BBD-CC0A-42E9-937B-579FB10C9F13}" dt="2024-05-13T18:54:41.790" v="1038" actId="478"/>
          <ac:spMkLst>
            <pc:docMk/>
            <pc:sldMk cId="4165368768" sldId="257"/>
            <ac:spMk id="2" creationId="{434B6BEA-BDB3-F730-99B7-A8DCD991A1F3}"/>
          </ac:spMkLst>
        </pc:spChg>
        <pc:spChg chg="del mod">
          <ac:chgData name="Jamie L Bond - Outlook" userId="a6e30f513dae4b66" providerId="LiveId" clId="{6B5C1BBD-CC0A-42E9-937B-579FB10C9F13}" dt="2024-05-13T18:36:57.999" v="570" actId="931"/>
          <ac:spMkLst>
            <pc:docMk/>
            <pc:sldMk cId="4165368768" sldId="257"/>
            <ac:spMk id="3" creationId="{368EA5CB-3DA0-3983-B0C9-BC5FD26F2E66}"/>
          </ac:spMkLst>
        </pc:spChg>
        <pc:spChg chg="add mod">
          <ac:chgData name="Jamie L Bond - Outlook" userId="a6e30f513dae4b66" providerId="LiveId" clId="{6B5C1BBD-CC0A-42E9-937B-579FB10C9F13}" dt="2024-05-13T18:47:14.099" v="972" actId="403"/>
          <ac:spMkLst>
            <pc:docMk/>
            <pc:sldMk cId="4165368768" sldId="257"/>
            <ac:spMk id="4" creationId="{83F2CEC4-57B1-59FA-BC6F-B9558CAC9114}"/>
          </ac:spMkLst>
        </pc:spChg>
        <pc:spChg chg="add del mod">
          <ac:chgData name="Jamie L Bond - Outlook" userId="a6e30f513dae4b66" providerId="LiveId" clId="{6B5C1BBD-CC0A-42E9-937B-579FB10C9F13}" dt="2024-05-13T18:43:25.823" v="641" actId="3680"/>
          <ac:spMkLst>
            <pc:docMk/>
            <pc:sldMk cId="4165368768" sldId="257"/>
            <ac:spMk id="8" creationId="{3E014DA5-BB76-6C6F-3FB7-6A19E3E37F38}"/>
          </ac:spMkLst>
        </pc:spChg>
        <pc:spChg chg="del mod">
          <ac:chgData name="Jamie L Bond - Outlook" userId="a6e30f513dae4b66" providerId="LiveId" clId="{6B5C1BBD-CC0A-42E9-937B-579FB10C9F13}" dt="2024-05-13T19:00:16.315" v="1171" actId="478"/>
          <ac:spMkLst>
            <pc:docMk/>
            <pc:sldMk cId="4165368768" sldId="257"/>
            <ac:spMk id="9" creationId="{AF8A5D3F-0C76-C9CA-A23A-4E47C2E5D590}"/>
          </ac:spMkLst>
        </pc:spChg>
        <pc:spChg chg="mod">
          <ac:chgData name="Jamie L Bond - Outlook" userId="a6e30f513dae4b66" providerId="LiveId" clId="{6B5C1BBD-CC0A-42E9-937B-579FB10C9F13}" dt="2024-05-13T19:02:56.844" v="1197" actId="1038"/>
          <ac:spMkLst>
            <pc:docMk/>
            <pc:sldMk cId="4165368768" sldId="257"/>
            <ac:spMk id="10" creationId="{1DF2892B-28F0-7627-9924-0A3649614BF2}"/>
          </ac:spMkLst>
        </pc:spChg>
        <pc:spChg chg="mod">
          <ac:chgData name="Jamie L Bond - Outlook" userId="a6e30f513dae4b66" providerId="LiveId" clId="{6B5C1BBD-CC0A-42E9-937B-579FB10C9F13}" dt="2024-05-13T18:41:58.912" v="612" actId="207"/>
          <ac:spMkLst>
            <pc:docMk/>
            <pc:sldMk cId="4165368768" sldId="257"/>
            <ac:spMk id="11" creationId="{9F9539A8-7FB1-FA90-F756-569C3E429EC5}"/>
          </ac:spMkLst>
        </pc:spChg>
        <pc:spChg chg="add del mod">
          <ac:chgData name="Jamie L Bond - Outlook" userId="a6e30f513dae4b66" providerId="LiveId" clId="{6B5C1BBD-CC0A-42E9-937B-579FB10C9F13}" dt="2024-05-13T18:47:56.767" v="977" actId="478"/>
          <ac:spMkLst>
            <pc:docMk/>
            <pc:sldMk cId="4165368768" sldId="257"/>
            <ac:spMk id="12" creationId="{B3F35BF6-45E6-C467-38EE-A6E0B9D7D56C}"/>
          </ac:spMkLst>
        </pc:spChg>
        <pc:spChg chg="add del mod ord">
          <ac:chgData name="Jamie L Bond - Outlook" userId="a6e30f513dae4b66" providerId="LiveId" clId="{6B5C1BBD-CC0A-42E9-937B-579FB10C9F13}" dt="2024-05-13T19:02:42.923" v="1194" actId="478"/>
          <ac:spMkLst>
            <pc:docMk/>
            <pc:sldMk cId="4165368768" sldId="257"/>
            <ac:spMk id="21" creationId="{0D8EFA15-5028-B9EC-33D5-2BDA02C78BD2}"/>
          </ac:spMkLst>
        </pc:spChg>
        <pc:spChg chg="add mod ord">
          <ac:chgData name="Jamie L Bond - Outlook" userId="a6e30f513dae4b66" providerId="LiveId" clId="{6B5C1BBD-CC0A-42E9-937B-579FB10C9F13}" dt="2024-05-13T19:28:16.575" v="2101" actId="20577"/>
          <ac:spMkLst>
            <pc:docMk/>
            <pc:sldMk cId="4165368768" sldId="257"/>
            <ac:spMk id="23" creationId="{77E50793-C284-2CFF-834B-8DE7255423BB}"/>
          </ac:spMkLst>
        </pc:spChg>
        <pc:spChg chg="add mod">
          <ac:chgData name="Jamie L Bond - Outlook" userId="a6e30f513dae4b66" providerId="LiveId" clId="{6B5C1BBD-CC0A-42E9-937B-579FB10C9F13}" dt="2024-05-13T19:27:22.482" v="2061" actId="14100"/>
          <ac:spMkLst>
            <pc:docMk/>
            <pc:sldMk cId="4165368768" sldId="257"/>
            <ac:spMk id="24" creationId="{38498BA5-18C4-FF1F-95A9-1489BAB02B82}"/>
          </ac:spMkLst>
        </pc:spChg>
        <pc:spChg chg="add mod">
          <ac:chgData name="Jamie L Bond - Outlook" userId="a6e30f513dae4b66" providerId="LiveId" clId="{6B5C1BBD-CC0A-42E9-937B-579FB10C9F13}" dt="2024-05-13T19:27:29.179" v="2081" actId="207"/>
          <ac:spMkLst>
            <pc:docMk/>
            <pc:sldMk cId="4165368768" sldId="257"/>
            <ac:spMk id="25" creationId="{00FFF05A-DC7D-E1F0-FEAD-236F3E2146D0}"/>
          </ac:spMkLst>
        </pc:spChg>
        <pc:spChg chg="add mod">
          <ac:chgData name="Jamie L Bond - Outlook" userId="a6e30f513dae4b66" providerId="LiveId" clId="{6B5C1BBD-CC0A-42E9-937B-579FB10C9F13}" dt="2024-05-13T19:29:40.130" v="2150" actId="1076"/>
          <ac:spMkLst>
            <pc:docMk/>
            <pc:sldMk cId="4165368768" sldId="257"/>
            <ac:spMk id="26" creationId="{989F1579-665A-DCC9-185A-8AC52DE436F1}"/>
          </ac:spMkLst>
        </pc:spChg>
        <pc:grpChg chg="add del mod">
          <ac:chgData name="Jamie L Bond - Outlook" userId="a6e30f513dae4b66" providerId="LiveId" clId="{6B5C1BBD-CC0A-42E9-937B-579FB10C9F13}" dt="2024-05-13T18:50:39.321" v="1006" actId="478"/>
          <ac:grpSpMkLst>
            <pc:docMk/>
            <pc:sldMk cId="4165368768" sldId="257"/>
            <ac:grpSpMk id="14" creationId="{48EDAF63-6258-D98A-EC71-4F232A957D00}"/>
          </ac:grpSpMkLst>
        </pc:grpChg>
        <pc:grpChg chg="add mod">
          <ac:chgData name="Jamie L Bond - Outlook" userId="a6e30f513dae4b66" providerId="LiveId" clId="{6B5C1BBD-CC0A-42E9-937B-579FB10C9F13}" dt="2024-05-13T18:53:39.242" v="1027"/>
          <ac:grpSpMkLst>
            <pc:docMk/>
            <pc:sldMk cId="4165368768" sldId="257"/>
            <ac:grpSpMk id="17" creationId="{D7DF4D96-462A-617F-EC73-B25E54198A22}"/>
          </ac:grpSpMkLst>
        </pc:grpChg>
        <pc:graphicFrameChg chg="add mod ord modGraphic">
          <ac:chgData name="Jamie L Bond - Outlook" userId="a6e30f513dae4b66" providerId="LiveId" clId="{6B5C1BBD-CC0A-42E9-937B-579FB10C9F13}" dt="2024-05-14T22:40:17.258" v="5554"/>
          <ac:graphicFrameMkLst>
            <pc:docMk/>
            <pc:sldMk cId="4165368768" sldId="257"/>
            <ac:graphicFrameMk id="13" creationId="{F8C8E940-B712-4D86-578A-0281DE80A72C}"/>
          </ac:graphicFrameMkLst>
        </pc:graphicFrameChg>
        <pc:picChg chg="add del mod">
          <ac:chgData name="Jamie L Bond - Outlook" userId="a6e30f513dae4b66" providerId="LiveId" clId="{6B5C1BBD-CC0A-42E9-937B-579FB10C9F13}" dt="2024-05-13T18:37:19.563" v="576" actId="478"/>
          <ac:picMkLst>
            <pc:docMk/>
            <pc:sldMk cId="4165368768" sldId="257"/>
            <ac:picMk id="6" creationId="{2B4E60B5-3561-03D6-E0C0-B58CB4F86BF4}"/>
          </ac:picMkLst>
        </pc:picChg>
        <pc:picChg chg="mod">
          <ac:chgData name="Jamie L Bond - Outlook" userId="a6e30f513dae4b66" providerId="LiveId" clId="{6B5C1BBD-CC0A-42E9-937B-579FB10C9F13}" dt="2024-05-13T18:50:36.999" v="1005" actId="1076"/>
          <ac:picMkLst>
            <pc:docMk/>
            <pc:sldMk cId="4165368768" sldId="257"/>
            <ac:picMk id="15" creationId="{998435C5-8D7B-22B3-1AD4-DF063304F830}"/>
          </ac:picMkLst>
        </pc:picChg>
        <pc:picChg chg="mod">
          <ac:chgData name="Jamie L Bond - Outlook" userId="a6e30f513dae4b66" providerId="LiveId" clId="{6B5C1BBD-CC0A-42E9-937B-579FB10C9F13}" dt="2024-05-13T18:50:36.999" v="1005" actId="1076"/>
          <ac:picMkLst>
            <pc:docMk/>
            <pc:sldMk cId="4165368768" sldId="257"/>
            <ac:picMk id="16" creationId="{A9155601-507D-09DB-8F4D-BAEC026A71F6}"/>
          </ac:picMkLst>
        </pc:picChg>
        <pc:picChg chg="mod">
          <ac:chgData name="Jamie L Bond - Outlook" userId="a6e30f513dae4b66" providerId="LiveId" clId="{6B5C1BBD-CC0A-42E9-937B-579FB10C9F13}" dt="2024-05-13T18:53:39.242" v="1027"/>
          <ac:picMkLst>
            <pc:docMk/>
            <pc:sldMk cId="4165368768" sldId="257"/>
            <ac:picMk id="18" creationId="{7DE0C4C5-B748-2E17-C7D3-3B78F458A4F4}"/>
          </ac:picMkLst>
        </pc:picChg>
        <pc:picChg chg="mod">
          <ac:chgData name="Jamie L Bond - Outlook" userId="a6e30f513dae4b66" providerId="LiveId" clId="{6B5C1BBD-CC0A-42E9-937B-579FB10C9F13}" dt="2024-05-13T18:53:39.242" v="1027"/>
          <ac:picMkLst>
            <pc:docMk/>
            <pc:sldMk cId="4165368768" sldId="257"/>
            <ac:picMk id="19" creationId="{750439E7-A8C6-C640-809C-DB5E417B5A8C}"/>
          </ac:picMkLst>
        </pc:picChg>
        <pc:picChg chg="add mod ord modCrop">
          <ac:chgData name="Jamie L Bond - Outlook" userId="a6e30f513dae4b66" providerId="LiveId" clId="{6B5C1BBD-CC0A-42E9-937B-579FB10C9F13}" dt="2024-05-13T18:54:24.797" v="1033" actId="167"/>
          <ac:picMkLst>
            <pc:docMk/>
            <pc:sldMk cId="4165368768" sldId="257"/>
            <ac:picMk id="20" creationId="{90DA53ED-646E-5DC7-18C8-8C4289E67857}"/>
          </ac:picMkLst>
        </pc:picChg>
      </pc:sldChg>
      <pc:sldChg chg="addSp delSp modSp new del mod">
        <pc:chgData name="Jamie L Bond - Outlook" userId="a6e30f513dae4b66" providerId="LiveId" clId="{6B5C1BBD-CC0A-42E9-937B-579FB10C9F13}" dt="2024-05-13T19:00:31.113" v="1173" actId="47"/>
        <pc:sldMkLst>
          <pc:docMk/>
          <pc:sldMk cId="35284643" sldId="258"/>
        </pc:sldMkLst>
        <pc:spChg chg="mod">
          <ac:chgData name="Jamie L Bond - Outlook" userId="a6e30f513dae4b66" providerId="LiveId" clId="{6B5C1BBD-CC0A-42E9-937B-579FB10C9F13}" dt="2024-05-13T18:51:46.349" v="1018" actId="27636"/>
          <ac:spMkLst>
            <pc:docMk/>
            <pc:sldMk cId="35284643" sldId="258"/>
            <ac:spMk id="2" creationId="{8ED41AAB-F8A0-3361-F5F6-9EA0F8CAAA87}"/>
          </ac:spMkLst>
        </pc:spChg>
        <pc:spChg chg="del mod">
          <ac:chgData name="Jamie L Bond - Outlook" userId="a6e30f513dae4b66" providerId="LiveId" clId="{6B5C1BBD-CC0A-42E9-937B-579FB10C9F13}" dt="2024-05-13T19:00:27.187" v="1172" actId="478"/>
          <ac:spMkLst>
            <pc:docMk/>
            <pc:sldMk cId="35284643" sldId="258"/>
            <ac:spMk id="4" creationId="{D060BA5A-02A3-5861-476E-D2312F83E755}"/>
          </ac:spMkLst>
        </pc:spChg>
        <pc:grpChg chg="add del mod">
          <ac:chgData name="Jamie L Bond - Outlook" userId="a6e30f513dae4b66" providerId="LiveId" clId="{6B5C1BBD-CC0A-42E9-937B-579FB10C9F13}" dt="2024-05-13T18:56:47.964" v="1139" actId="21"/>
          <ac:grpSpMkLst>
            <pc:docMk/>
            <pc:sldMk cId="35284643" sldId="258"/>
            <ac:grpSpMk id="7" creationId="{805A2625-3CCC-A070-948B-7DD19A89C08F}"/>
          </ac:grpSpMkLst>
        </pc:grpChg>
        <pc:picChg chg="mod">
          <ac:chgData name="Jamie L Bond - Outlook" userId="a6e30f513dae4b66" providerId="LiveId" clId="{6B5C1BBD-CC0A-42E9-937B-579FB10C9F13}" dt="2024-05-13T18:56:41.141" v="1138" actId="1076"/>
          <ac:picMkLst>
            <pc:docMk/>
            <pc:sldMk cId="35284643" sldId="258"/>
            <ac:picMk id="8" creationId="{A8F37A66-F70B-9ABD-AF84-D9AE2D71A74F}"/>
          </ac:picMkLst>
        </pc:picChg>
        <pc:picChg chg="mod">
          <ac:chgData name="Jamie L Bond - Outlook" userId="a6e30f513dae4b66" providerId="LiveId" clId="{6B5C1BBD-CC0A-42E9-937B-579FB10C9F13}" dt="2024-05-13T18:56:41.141" v="1138" actId="1076"/>
          <ac:picMkLst>
            <pc:docMk/>
            <pc:sldMk cId="35284643" sldId="258"/>
            <ac:picMk id="9" creationId="{AF8A2820-94F6-2C30-7857-0324CFCECB5E}"/>
          </ac:picMkLst>
        </pc:picChg>
      </pc:sldChg>
      <pc:sldChg chg="addSp delSp modSp new mod">
        <pc:chgData name="Jamie L Bond - Outlook" userId="a6e30f513dae4b66" providerId="LiveId" clId="{6B5C1BBD-CC0A-42E9-937B-579FB10C9F13}" dt="2024-05-13T20:02:36.638" v="4786" actId="207"/>
        <pc:sldMkLst>
          <pc:docMk/>
          <pc:sldMk cId="77608649" sldId="258"/>
        </pc:sldMkLst>
        <pc:spChg chg="mod">
          <ac:chgData name="Jamie L Bond - Outlook" userId="a6e30f513dae4b66" providerId="LiveId" clId="{6B5C1BBD-CC0A-42E9-937B-579FB10C9F13}" dt="2024-05-13T19:03:24.589" v="1214" actId="20577"/>
          <ac:spMkLst>
            <pc:docMk/>
            <pc:sldMk cId="77608649" sldId="258"/>
            <ac:spMk id="2" creationId="{75DB962D-3C3A-E2EA-9CB7-444219198392}"/>
          </ac:spMkLst>
        </pc:spChg>
        <pc:spChg chg="mod">
          <ac:chgData name="Jamie L Bond - Outlook" userId="a6e30f513dae4b66" providerId="LiveId" clId="{6B5C1BBD-CC0A-42E9-937B-579FB10C9F13}" dt="2024-05-13T20:01:11.765" v="4638" actId="14100"/>
          <ac:spMkLst>
            <pc:docMk/>
            <pc:sldMk cId="77608649" sldId="258"/>
            <ac:spMk id="3" creationId="{B7297DAB-FF85-EDDC-2BF4-F25386AEABC3}"/>
          </ac:spMkLst>
        </pc:spChg>
        <pc:spChg chg="del">
          <ac:chgData name="Jamie L Bond - Outlook" userId="a6e30f513dae4b66" providerId="LiveId" clId="{6B5C1BBD-CC0A-42E9-937B-579FB10C9F13}" dt="2024-05-13T19:00:42.467" v="1175" actId="478"/>
          <ac:spMkLst>
            <pc:docMk/>
            <pc:sldMk cId="77608649" sldId="258"/>
            <ac:spMk id="4" creationId="{852D7A70-93D5-F2E5-BCCB-57089F5120F3}"/>
          </ac:spMkLst>
        </pc:spChg>
        <pc:spChg chg="add mod">
          <ac:chgData name="Jamie L Bond - Outlook" userId="a6e30f513dae4b66" providerId="LiveId" clId="{6B5C1BBD-CC0A-42E9-937B-579FB10C9F13}" dt="2024-05-13T19:06:18.688" v="1329" actId="14100"/>
          <ac:spMkLst>
            <pc:docMk/>
            <pc:sldMk cId="77608649" sldId="258"/>
            <ac:spMk id="8" creationId="{5E290EFF-089F-B3EF-A075-224E4D7FBA8D}"/>
          </ac:spMkLst>
        </pc:spChg>
        <pc:spChg chg="add mod">
          <ac:chgData name="Jamie L Bond - Outlook" userId="a6e30f513dae4b66" providerId="LiveId" clId="{6B5C1BBD-CC0A-42E9-937B-579FB10C9F13}" dt="2024-05-13T20:02:36.638" v="4786" actId="207"/>
          <ac:spMkLst>
            <pc:docMk/>
            <pc:sldMk cId="77608649" sldId="258"/>
            <ac:spMk id="9" creationId="{1A2357F0-E33A-1275-1BA3-8112DCBB22E0}"/>
          </ac:spMkLst>
        </pc:spChg>
      </pc:sldChg>
      <pc:sldChg chg="add del">
        <pc:chgData name="Jamie L Bond - Outlook" userId="a6e30f513dae4b66" providerId="LiveId" clId="{6B5C1BBD-CC0A-42E9-937B-579FB10C9F13}" dt="2024-05-13T18:50:19.202" v="1003" actId="2890"/>
        <pc:sldMkLst>
          <pc:docMk/>
          <pc:sldMk cId="3840981375" sldId="258"/>
        </pc:sldMkLst>
      </pc:sldChg>
      <pc:sldChg chg="addSp delSp modSp add mod modNotesTx">
        <pc:chgData name="Jamie L Bond - Outlook" userId="a6e30f513dae4b66" providerId="LiveId" clId="{6B5C1BBD-CC0A-42E9-937B-579FB10C9F13}" dt="2024-05-14T23:24:52.173" v="7209" actId="1076"/>
        <pc:sldMkLst>
          <pc:docMk/>
          <pc:sldMk cId="69780227" sldId="259"/>
        </pc:sldMkLst>
        <pc:spChg chg="mod">
          <ac:chgData name="Jamie L Bond - Outlook" userId="a6e30f513dae4b66" providerId="LiveId" clId="{6B5C1BBD-CC0A-42E9-937B-579FB10C9F13}" dt="2024-05-14T23:14:29.819" v="6955" actId="20577"/>
          <ac:spMkLst>
            <pc:docMk/>
            <pc:sldMk cId="69780227" sldId="259"/>
            <ac:spMk id="2" creationId="{75DB962D-3C3A-E2EA-9CB7-444219198392}"/>
          </ac:spMkLst>
        </pc:spChg>
        <pc:spChg chg="mod">
          <ac:chgData name="Jamie L Bond - Outlook" userId="a6e30f513dae4b66" providerId="LiveId" clId="{6B5C1BBD-CC0A-42E9-937B-579FB10C9F13}" dt="2024-05-14T23:23:20.913" v="7205" actId="20577"/>
          <ac:spMkLst>
            <pc:docMk/>
            <pc:sldMk cId="69780227" sldId="259"/>
            <ac:spMk id="3" creationId="{B7297DAB-FF85-EDDC-2BF4-F25386AEABC3}"/>
          </ac:spMkLst>
        </pc:spChg>
        <pc:spChg chg="add mod">
          <ac:chgData name="Jamie L Bond - Outlook" userId="a6e30f513dae4b66" providerId="LiveId" clId="{6B5C1BBD-CC0A-42E9-937B-579FB10C9F13}" dt="2024-05-13T19:06:12.398" v="1326" actId="14100"/>
          <ac:spMkLst>
            <pc:docMk/>
            <pc:sldMk cId="69780227" sldId="259"/>
            <ac:spMk id="4" creationId="{2DED52CA-F939-5902-112B-E48DBED51750}"/>
          </ac:spMkLst>
        </pc:spChg>
        <pc:spChg chg="mod">
          <ac:chgData name="Jamie L Bond - Outlook" userId="a6e30f513dae4b66" providerId="LiveId" clId="{6B5C1BBD-CC0A-42E9-937B-579FB10C9F13}" dt="2024-05-14T22:47:04.775" v="5763" actId="1038"/>
          <ac:spMkLst>
            <pc:docMk/>
            <pc:sldMk cId="69780227" sldId="259"/>
            <ac:spMk id="5" creationId="{230DBC16-7C18-987D-DABE-B52EDBCCD220}"/>
          </ac:spMkLst>
        </pc:spChg>
        <pc:spChg chg="add del mod">
          <ac:chgData name="Jamie L Bond - Outlook" userId="a6e30f513dae4b66" providerId="LiveId" clId="{6B5C1BBD-CC0A-42E9-937B-579FB10C9F13}" dt="2024-05-13T22:40:18.474" v="5053" actId="478"/>
          <ac:spMkLst>
            <pc:docMk/>
            <pc:sldMk cId="69780227" sldId="259"/>
            <ac:spMk id="7" creationId="{91149C13-6141-2622-B44F-5C2BCB05C748}"/>
          </ac:spMkLst>
        </pc:spChg>
        <pc:picChg chg="add mod">
          <ac:chgData name="Jamie L Bond - Outlook" userId="a6e30f513dae4b66" providerId="LiveId" clId="{6B5C1BBD-CC0A-42E9-937B-579FB10C9F13}" dt="2024-05-14T22:46:18.447" v="5761" actId="1076"/>
          <ac:picMkLst>
            <pc:docMk/>
            <pc:sldMk cId="69780227" sldId="259"/>
            <ac:picMk id="8" creationId="{E69A5E71-7956-05A3-CD34-74E8C96A58A3}"/>
          </ac:picMkLst>
        </pc:picChg>
        <pc:picChg chg="add del">
          <ac:chgData name="Jamie L Bond - Outlook" userId="a6e30f513dae4b66" providerId="LiveId" clId="{6B5C1BBD-CC0A-42E9-937B-579FB10C9F13}" dt="2024-05-13T22:43:13.773" v="5174" actId="22"/>
          <ac:picMkLst>
            <pc:docMk/>
            <pc:sldMk cId="69780227" sldId="259"/>
            <ac:picMk id="9" creationId="{992079D8-6B2E-1528-B479-37509D9A3D83}"/>
          </ac:picMkLst>
        </pc:picChg>
        <pc:picChg chg="add mod">
          <ac:chgData name="Jamie L Bond - Outlook" userId="a6e30f513dae4b66" providerId="LiveId" clId="{6B5C1BBD-CC0A-42E9-937B-579FB10C9F13}" dt="2024-05-14T23:11:54.360" v="6916" actId="1076"/>
          <ac:picMkLst>
            <pc:docMk/>
            <pc:sldMk cId="69780227" sldId="259"/>
            <ac:picMk id="10" creationId="{BD0595B8-4F3D-9829-5E5A-EE5B55AABF8C}"/>
          </ac:picMkLst>
        </pc:picChg>
        <pc:picChg chg="add del mod">
          <ac:chgData name="Jamie L Bond - Outlook" userId="a6e30f513dae4b66" providerId="LiveId" clId="{6B5C1BBD-CC0A-42E9-937B-579FB10C9F13}" dt="2024-05-13T22:44:59.974" v="5180" actId="478"/>
          <ac:picMkLst>
            <pc:docMk/>
            <pc:sldMk cId="69780227" sldId="259"/>
            <ac:picMk id="11" creationId="{92C73F58-D9B0-EF6D-C5CA-45AAD74810D5}"/>
          </ac:picMkLst>
        </pc:picChg>
        <pc:picChg chg="add mod">
          <ac:chgData name="Jamie L Bond - Outlook" userId="a6e30f513dae4b66" providerId="LiveId" clId="{6B5C1BBD-CC0A-42E9-937B-579FB10C9F13}" dt="2024-05-14T23:18:13.680" v="7080" actId="1076"/>
          <ac:picMkLst>
            <pc:docMk/>
            <pc:sldMk cId="69780227" sldId="259"/>
            <ac:picMk id="12" creationId="{ABF8E5B6-4E5A-9377-1947-763C2C804646}"/>
          </ac:picMkLst>
        </pc:picChg>
        <pc:picChg chg="add mod">
          <ac:chgData name="Jamie L Bond - Outlook" userId="a6e30f513dae4b66" providerId="LiveId" clId="{6B5C1BBD-CC0A-42E9-937B-579FB10C9F13}" dt="2024-05-14T23:22:59.855" v="7174" actId="1076"/>
          <ac:picMkLst>
            <pc:docMk/>
            <pc:sldMk cId="69780227" sldId="259"/>
            <ac:picMk id="14" creationId="{50143E13-A682-F791-9976-D553B0969DA7}"/>
          </ac:picMkLst>
        </pc:picChg>
        <pc:picChg chg="add mod">
          <ac:chgData name="Jamie L Bond - Outlook" userId="a6e30f513dae4b66" providerId="LiveId" clId="{6B5C1BBD-CC0A-42E9-937B-579FB10C9F13}" dt="2024-05-14T23:23:38.192" v="7207" actId="1076"/>
          <ac:picMkLst>
            <pc:docMk/>
            <pc:sldMk cId="69780227" sldId="259"/>
            <ac:picMk id="16" creationId="{A1CDFC9D-FDE6-C100-879A-953AF9E2C223}"/>
          </ac:picMkLst>
        </pc:picChg>
        <pc:picChg chg="add mod">
          <ac:chgData name="Jamie L Bond - Outlook" userId="a6e30f513dae4b66" providerId="LiveId" clId="{6B5C1BBD-CC0A-42E9-937B-579FB10C9F13}" dt="2024-05-14T23:24:52.173" v="7209" actId="1076"/>
          <ac:picMkLst>
            <pc:docMk/>
            <pc:sldMk cId="69780227" sldId="259"/>
            <ac:picMk id="18" creationId="{D15A09A7-9D34-1DF6-64D6-24DA6305515B}"/>
          </ac:picMkLst>
        </pc:picChg>
      </pc:sldChg>
      <pc:sldChg chg="addSp modSp add mod modNotesTx">
        <pc:chgData name="Jamie L Bond - Outlook" userId="a6e30f513dae4b66" providerId="LiveId" clId="{6B5C1BBD-CC0A-42E9-937B-579FB10C9F13}" dt="2024-05-13T20:07:32.533" v="4972"/>
        <pc:sldMkLst>
          <pc:docMk/>
          <pc:sldMk cId="1964789708" sldId="260"/>
        </pc:sldMkLst>
        <pc:spChg chg="mod">
          <ac:chgData name="Jamie L Bond - Outlook" userId="a6e30f513dae4b66" providerId="LiveId" clId="{6B5C1BBD-CC0A-42E9-937B-579FB10C9F13}" dt="2024-05-13T19:04:02.743" v="1251" actId="20577"/>
          <ac:spMkLst>
            <pc:docMk/>
            <pc:sldMk cId="1964789708" sldId="260"/>
            <ac:spMk id="2" creationId="{75DB962D-3C3A-E2EA-9CB7-444219198392}"/>
          </ac:spMkLst>
        </pc:spChg>
        <pc:spChg chg="add mod">
          <ac:chgData name="Jamie L Bond - Outlook" userId="a6e30f513dae4b66" providerId="LiveId" clId="{6B5C1BBD-CC0A-42E9-937B-579FB10C9F13}" dt="2024-05-13T19:06:23.705" v="1334" actId="14100"/>
          <ac:spMkLst>
            <pc:docMk/>
            <pc:sldMk cId="1964789708" sldId="260"/>
            <ac:spMk id="4" creationId="{1078932D-9689-8D5F-F146-2CAE6F3FFE2E}"/>
          </ac:spMkLst>
        </pc:spChg>
      </pc:sldChg>
      <pc:sldChg chg="addSp modSp add mod">
        <pc:chgData name="Jamie L Bond - Outlook" userId="a6e30f513dae4b66" providerId="LiveId" clId="{6B5C1BBD-CC0A-42E9-937B-579FB10C9F13}" dt="2024-05-14T23:34:55.748" v="7262" actId="20577"/>
        <pc:sldMkLst>
          <pc:docMk/>
          <pc:sldMk cId="3319624757" sldId="261"/>
        </pc:sldMkLst>
        <pc:spChg chg="mod">
          <ac:chgData name="Jamie L Bond - Outlook" userId="a6e30f513dae4b66" providerId="LiveId" clId="{6B5C1BBD-CC0A-42E9-937B-579FB10C9F13}" dt="2024-05-13T19:04:12.208" v="1271" actId="20577"/>
          <ac:spMkLst>
            <pc:docMk/>
            <pc:sldMk cId="3319624757" sldId="261"/>
            <ac:spMk id="2" creationId="{75DB962D-3C3A-E2EA-9CB7-444219198392}"/>
          </ac:spMkLst>
        </pc:spChg>
        <pc:spChg chg="mod">
          <ac:chgData name="Jamie L Bond - Outlook" userId="a6e30f513dae4b66" providerId="LiveId" clId="{6B5C1BBD-CC0A-42E9-937B-579FB10C9F13}" dt="2024-05-14T23:34:55.748" v="7262" actId="20577"/>
          <ac:spMkLst>
            <pc:docMk/>
            <pc:sldMk cId="3319624757" sldId="261"/>
            <ac:spMk id="3" creationId="{B7297DAB-FF85-EDDC-2BF4-F25386AEABC3}"/>
          </ac:spMkLst>
        </pc:spChg>
        <pc:spChg chg="add mod">
          <ac:chgData name="Jamie L Bond - Outlook" userId="a6e30f513dae4b66" providerId="LiveId" clId="{6B5C1BBD-CC0A-42E9-937B-579FB10C9F13}" dt="2024-05-13T19:07:07.244" v="1347" actId="20577"/>
          <ac:spMkLst>
            <pc:docMk/>
            <pc:sldMk cId="3319624757" sldId="261"/>
            <ac:spMk id="4" creationId="{A8CEC134-67AA-7273-24EF-D6C411ADE5D2}"/>
          </ac:spMkLst>
        </pc:spChg>
      </pc:sldChg>
      <pc:sldChg chg="addSp modSp new mod">
        <pc:chgData name="Jamie L Bond - Outlook" userId="a6e30f513dae4b66" providerId="LiveId" clId="{6B5C1BBD-CC0A-42E9-937B-579FB10C9F13}" dt="2024-05-13T19:09:03.963" v="1355" actId="1076"/>
        <pc:sldMkLst>
          <pc:docMk/>
          <pc:sldMk cId="137034060" sldId="262"/>
        </pc:sldMkLst>
        <pc:spChg chg="mod">
          <ac:chgData name="Jamie L Bond - Outlook" userId="a6e30f513dae4b66" providerId="LiveId" clId="{6B5C1BBD-CC0A-42E9-937B-579FB10C9F13}" dt="2024-05-13T19:04:30.801" v="1302" actId="20577"/>
          <ac:spMkLst>
            <pc:docMk/>
            <pc:sldMk cId="137034060" sldId="262"/>
            <ac:spMk id="2" creationId="{7C6500D4-902C-A8FA-4A59-0DED21AB2E65}"/>
          </ac:spMkLst>
        </pc:spChg>
        <pc:spChg chg="add mod">
          <ac:chgData name="Jamie L Bond - Outlook" userId="a6e30f513dae4b66" providerId="LiveId" clId="{6B5C1BBD-CC0A-42E9-937B-579FB10C9F13}" dt="2024-05-13T19:07:23.584" v="1348"/>
          <ac:spMkLst>
            <pc:docMk/>
            <pc:sldMk cId="137034060" sldId="262"/>
            <ac:spMk id="6" creationId="{233CB704-7BBF-4351-5B2C-2C448F4C669E}"/>
          </ac:spMkLst>
        </pc:spChg>
        <pc:picChg chg="add mod">
          <ac:chgData name="Jamie L Bond - Outlook" userId="a6e30f513dae4b66" providerId="LiveId" clId="{6B5C1BBD-CC0A-42E9-937B-579FB10C9F13}" dt="2024-05-13T19:09:03.963" v="1355" actId="1076"/>
          <ac:picMkLst>
            <pc:docMk/>
            <pc:sldMk cId="137034060" sldId="262"/>
            <ac:picMk id="8" creationId="{1D2B6690-D478-7EBA-7DB0-6864B7EEC39F}"/>
          </ac:picMkLst>
        </pc:picChg>
        <pc:picChg chg="add mod">
          <ac:chgData name="Jamie L Bond - Outlook" userId="a6e30f513dae4b66" providerId="LiveId" clId="{6B5C1BBD-CC0A-42E9-937B-579FB10C9F13}" dt="2024-05-13T19:09:02.254" v="1354" actId="1076"/>
          <ac:picMkLst>
            <pc:docMk/>
            <pc:sldMk cId="137034060" sldId="262"/>
            <ac:picMk id="10" creationId="{4FA4FFBF-A8AE-DE92-6261-6C18DF0E0FD9}"/>
          </ac:picMkLst>
        </pc:picChg>
      </pc:sldChg>
      <pc:sldChg chg="addSp delSp modSp add mod modNotesTx">
        <pc:chgData name="Jamie L Bond - Outlook" userId="a6e30f513dae4b66" providerId="LiveId" clId="{6B5C1BBD-CC0A-42E9-937B-579FB10C9F13}" dt="2024-05-13T19:19:06.774" v="1768" actId="20577"/>
        <pc:sldMkLst>
          <pc:docMk/>
          <pc:sldMk cId="2808672513" sldId="263"/>
        </pc:sldMkLst>
        <pc:spChg chg="mod">
          <ac:chgData name="Jamie L Bond - Outlook" userId="a6e30f513dae4b66" providerId="LiveId" clId="{6B5C1BBD-CC0A-42E9-937B-579FB10C9F13}" dt="2024-05-13T19:10:47.136" v="1409" actId="20577"/>
          <ac:spMkLst>
            <pc:docMk/>
            <pc:sldMk cId="2808672513" sldId="263"/>
            <ac:spMk id="2" creationId="{7C6500D4-902C-A8FA-4A59-0DED21AB2E65}"/>
          </ac:spMkLst>
        </pc:spChg>
        <pc:spChg chg="mod">
          <ac:chgData name="Jamie L Bond - Outlook" userId="a6e30f513dae4b66" providerId="LiveId" clId="{6B5C1BBD-CC0A-42E9-937B-579FB10C9F13}" dt="2024-05-13T19:19:06.774" v="1768" actId="20577"/>
          <ac:spMkLst>
            <pc:docMk/>
            <pc:sldMk cId="2808672513" sldId="263"/>
            <ac:spMk id="3" creationId="{AA25EF9F-7F5C-2B6F-12ED-B364E349C048}"/>
          </ac:spMkLst>
        </pc:spChg>
        <pc:spChg chg="del">
          <ac:chgData name="Jamie L Bond - Outlook" userId="a6e30f513dae4b66" providerId="LiveId" clId="{6B5C1BBD-CC0A-42E9-937B-579FB10C9F13}" dt="2024-05-13T19:10:55.665" v="1412" actId="478"/>
          <ac:spMkLst>
            <pc:docMk/>
            <pc:sldMk cId="2808672513" sldId="263"/>
            <ac:spMk id="6" creationId="{233CB704-7BBF-4351-5B2C-2C448F4C669E}"/>
          </ac:spMkLst>
        </pc:spChg>
        <pc:spChg chg="add mod">
          <ac:chgData name="Jamie L Bond - Outlook" userId="a6e30f513dae4b66" providerId="LiveId" clId="{6B5C1BBD-CC0A-42E9-937B-579FB10C9F13}" dt="2024-05-13T19:11:12.784" v="1414"/>
          <ac:spMkLst>
            <pc:docMk/>
            <pc:sldMk cId="2808672513" sldId="263"/>
            <ac:spMk id="9" creationId="{2B7E0B3F-A98D-576F-1EBC-8773D845DAEF}"/>
          </ac:spMkLst>
        </pc:spChg>
        <pc:picChg chg="add mod">
          <ac:chgData name="Jamie L Bond - Outlook" userId="a6e30f513dae4b66" providerId="LiveId" clId="{6B5C1BBD-CC0A-42E9-937B-579FB10C9F13}" dt="2024-05-13T19:11:12.784" v="1414"/>
          <ac:picMkLst>
            <pc:docMk/>
            <pc:sldMk cId="2808672513" sldId="263"/>
            <ac:picMk id="7" creationId="{CC368107-43DA-010D-9B98-F6944AA00FBF}"/>
          </ac:picMkLst>
        </pc:picChg>
        <pc:picChg chg="del">
          <ac:chgData name="Jamie L Bond - Outlook" userId="a6e30f513dae4b66" providerId="LiveId" clId="{6B5C1BBD-CC0A-42E9-937B-579FB10C9F13}" dt="2024-05-13T19:10:50.585" v="1411" actId="478"/>
          <ac:picMkLst>
            <pc:docMk/>
            <pc:sldMk cId="2808672513" sldId="263"/>
            <ac:picMk id="8" creationId="{1D2B6690-D478-7EBA-7DB0-6864B7EEC39F}"/>
          </ac:picMkLst>
        </pc:picChg>
        <pc:picChg chg="del">
          <ac:chgData name="Jamie L Bond - Outlook" userId="a6e30f513dae4b66" providerId="LiveId" clId="{6B5C1BBD-CC0A-42E9-937B-579FB10C9F13}" dt="2024-05-13T19:10:49.951" v="1410" actId="478"/>
          <ac:picMkLst>
            <pc:docMk/>
            <pc:sldMk cId="2808672513" sldId="263"/>
            <ac:picMk id="10" creationId="{4FA4FFBF-A8AE-DE92-6261-6C18DF0E0FD9}"/>
          </ac:picMkLst>
        </pc:picChg>
      </pc:sldChg>
      <pc:sldChg chg="new del">
        <pc:chgData name="Jamie L Bond - Outlook" userId="a6e30f513dae4b66" providerId="LiveId" clId="{6B5C1BBD-CC0A-42E9-937B-579FB10C9F13}" dt="2024-05-13T19:04:36.960" v="1303" actId="47"/>
        <pc:sldMkLst>
          <pc:docMk/>
          <pc:sldMk cId="4199596299" sldId="263"/>
        </pc:sldMkLst>
      </pc:sldChg>
      <pc:sldChg chg="addSp delSp modSp add mod">
        <pc:chgData name="Jamie L Bond - Outlook" userId="a6e30f513dae4b66" providerId="LiveId" clId="{6B5C1BBD-CC0A-42E9-937B-579FB10C9F13}" dt="2024-05-13T20:06:55.653" v="4970" actId="14100"/>
        <pc:sldMkLst>
          <pc:docMk/>
          <pc:sldMk cId="2454714051" sldId="264"/>
        </pc:sldMkLst>
        <pc:spChg chg="mod">
          <ac:chgData name="Jamie L Bond - Outlook" userId="a6e30f513dae4b66" providerId="LiveId" clId="{6B5C1BBD-CC0A-42E9-937B-579FB10C9F13}" dt="2024-05-13T20:02:52.508" v="4805" actId="20577"/>
          <ac:spMkLst>
            <pc:docMk/>
            <pc:sldMk cId="2454714051" sldId="264"/>
            <ac:spMk id="2" creationId="{75DB962D-3C3A-E2EA-9CB7-444219198392}"/>
          </ac:spMkLst>
        </pc:spChg>
        <pc:spChg chg="del">
          <ac:chgData name="Jamie L Bond - Outlook" userId="a6e30f513dae4b66" providerId="LiveId" clId="{6B5C1BBD-CC0A-42E9-937B-579FB10C9F13}" dt="2024-05-13T20:02:58.821" v="4806" actId="478"/>
          <ac:spMkLst>
            <pc:docMk/>
            <pc:sldMk cId="2454714051" sldId="264"/>
            <ac:spMk id="3" creationId="{B7297DAB-FF85-EDDC-2BF4-F25386AEABC3}"/>
          </ac:spMkLst>
        </pc:spChg>
        <pc:spChg chg="add mod">
          <ac:chgData name="Jamie L Bond - Outlook" userId="a6e30f513dae4b66" providerId="LiveId" clId="{6B5C1BBD-CC0A-42E9-937B-579FB10C9F13}" dt="2024-05-13T20:06:44.309" v="4965" actId="1076"/>
          <ac:spMkLst>
            <pc:docMk/>
            <pc:sldMk cId="2454714051" sldId="264"/>
            <ac:spMk id="7" creationId="{D9CAF94B-1FA2-206D-8CE8-3AA7C98EF7A9}"/>
          </ac:spMkLst>
        </pc:spChg>
        <pc:spChg chg="del">
          <ac:chgData name="Jamie L Bond - Outlook" userId="a6e30f513dae4b66" providerId="LiveId" clId="{6B5C1BBD-CC0A-42E9-937B-579FB10C9F13}" dt="2024-05-13T20:03:00.589" v="4807" actId="478"/>
          <ac:spMkLst>
            <pc:docMk/>
            <pc:sldMk cId="2454714051" sldId="264"/>
            <ac:spMk id="9" creationId="{1A2357F0-E33A-1275-1BA3-8112DCBB22E0}"/>
          </ac:spMkLst>
        </pc:spChg>
        <pc:spChg chg="add mod">
          <ac:chgData name="Jamie L Bond - Outlook" userId="a6e30f513dae4b66" providerId="LiveId" clId="{6B5C1BBD-CC0A-42E9-937B-579FB10C9F13}" dt="2024-05-13T20:06:49.963" v="4968" actId="14100"/>
          <ac:spMkLst>
            <pc:docMk/>
            <pc:sldMk cId="2454714051" sldId="264"/>
            <ac:spMk id="10" creationId="{BA673A3A-4EB4-FFD3-51D4-19C1441B05A7}"/>
          </ac:spMkLst>
        </pc:spChg>
        <pc:spChg chg="add mod">
          <ac:chgData name="Jamie L Bond - Outlook" userId="a6e30f513dae4b66" providerId="LiveId" clId="{6B5C1BBD-CC0A-42E9-937B-579FB10C9F13}" dt="2024-05-13T20:06:55.653" v="4970" actId="14100"/>
          <ac:spMkLst>
            <pc:docMk/>
            <pc:sldMk cId="2454714051" sldId="264"/>
            <ac:spMk id="11" creationId="{6908C9E7-D332-2F0F-E388-DECD2652AC63}"/>
          </ac:spMkLst>
        </pc:spChg>
        <pc:spChg chg="add mod">
          <ac:chgData name="Jamie L Bond - Outlook" userId="a6e30f513dae4b66" providerId="LiveId" clId="{6B5C1BBD-CC0A-42E9-937B-579FB10C9F13}" dt="2024-05-13T20:06:52.180" v="4969" actId="14100"/>
          <ac:spMkLst>
            <pc:docMk/>
            <pc:sldMk cId="2454714051" sldId="264"/>
            <ac:spMk id="12" creationId="{20D8E9D4-FBE4-D4B6-743E-C472D395B507}"/>
          </ac:spMkLst>
        </pc:spChg>
        <pc:spChg chg="add mod">
          <ac:chgData name="Jamie L Bond - Outlook" userId="a6e30f513dae4b66" providerId="LiveId" clId="{6B5C1BBD-CC0A-42E9-937B-579FB10C9F13}" dt="2024-05-13T20:06:55.653" v="4970" actId="14100"/>
          <ac:spMkLst>
            <pc:docMk/>
            <pc:sldMk cId="2454714051" sldId="264"/>
            <ac:spMk id="13" creationId="{58A83D76-3886-CA14-6E56-94E26F0AC6E9}"/>
          </ac:spMkLst>
        </pc:spChg>
      </pc:sldChg>
      <pc:sldChg chg="modSp add mod">
        <pc:chgData name="Jamie L Bond - Outlook" userId="a6e30f513dae4b66" providerId="LiveId" clId="{6B5C1BBD-CC0A-42E9-937B-579FB10C9F13}" dt="2024-05-13T20:07:59.224" v="4983" actId="20577"/>
        <pc:sldMkLst>
          <pc:docMk/>
          <pc:sldMk cId="2571890408" sldId="265"/>
        </pc:sldMkLst>
        <pc:spChg chg="mod">
          <ac:chgData name="Jamie L Bond - Outlook" userId="a6e30f513dae4b66" providerId="LiveId" clId="{6B5C1BBD-CC0A-42E9-937B-579FB10C9F13}" dt="2024-05-13T20:07:59.224" v="4983" actId="20577"/>
          <ac:spMkLst>
            <pc:docMk/>
            <pc:sldMk cId="2571890408" sldId="265"/>
            <ac:spMk id="2" creationId="{7C6500D4-902C-A8FA-4A59-0DED21AB2E65}"/>
          </ac:spMkLst>
        </pc:spChg>
      </pc:sldChg>
      <pc:sldChg chg="addSp modSp add mod modNotesTx">
        <pc:chgData name="Jamie L Bond - Outlook" userId="a6e30f513dae4b66" providerId="LiveId" clId="{6B5C1BBD-CC0A-42E9-937B-579FB10C9F13}" dt="2024-05-14T22:45:00.622" v="5747" actId="1076"/>
        <pc:sldMkLst>
          <pc:docMk/>
          <pc:sldMk cId="111283760" sldId="266"/>
        </pc:sldMkLst>
        <pc:spChg chg="mod">
          <ac:chgData name="Jamie L Bond - Outlook" userId="a6e30f513dae4b66" providerId="LiveId" clId="{6B5C1BBD-CC0A-42E9-937B-579FB10C9F13}" dt="2024-05-14T22:37:18.461" v="5393" actId="20577"/>
          <ac:spMkLst>
            <pc:docMk/>
            <pc:sldMk cId="111283760" sldId="266"/>
            <ac:spMk id="3" creationId="{B7297DAB-FF85-EDDC-2BF4-F25386AEABC3}"/>
          </ac:spMkLst>
        </pc:spChg>
        <pc:picChg chg="add mod">
          <ac:chgData name="Jamie L Bond - Outlook" userId="a6e30f513dae4b66" providerId="LiveId" clId="{6B5C1BBD-CC0A-42E9-937B-579FB10C9F13}" dt="2024-05-14T22:45:00.622" v="5747" actId="1076"/>
          <ac:picMkLst>
            <pc:docMk/>
            <pc:sldMk cId="111283760" sldId="266"/>
            <ac:picMk id="8" creationId="{E8B73752-C50F-5F58-83C6-BE5CAD7CB27D}"/>
          </ac:picMkLst>
        </pc:picChg>
      </pc:sldChg>
      <pc:sldChg chg="addSp modSp new mod modNotesTx">
        <pc:chgData name="Jamie L Bond - Outlook" userId="a6e30f513dae4b66" providerId="LiveId" clId="{6B5C1BBD-CC0A-42E9-937B-579FB10C9F13}" dt="2024-05-14T22:43:46.073" v="5654"/>
        <pc:sldMkLst>
          <pc:docMk/>
          <pc:sldMk cId="3429612716" sldId="267"/>
        </pc:sldMkLst>
        <pc:spChg chg="mod">
          <ac:chgData name="Jamie L Bond - Outlook" userId="a6e30f513dae4b66" providerId="LiveId" clId="{6B5C1BBD-CC0A-42E9-937B-579FB10C9F13}" dt="2024-05-14T22:41:00.951" v="5581" actId="20577"/>
          <ac:spMkLst>
            <pc:docMk/>
            <pc:sldMk cId="3429612716" sldId="267"/>
            <ac:spMk id="2" creationId="{236FCB4D-3F3D-3476-5404-FE636677A0E9}"/>
          </ac:spMkLst>
        </pc:spChg>
        <pc:spChg chg="mod">
          <ac:chgData name="Jamie L Bond - Outlook" userId="a6e30f513dae4b66" providerId="LiveId" clId="{6B5C1BBD-CC0A-42E9-937B-579FB10C9F13}" dt="2024-05-14T22:42:37.043" v="5630" actId="20577"/>
          <ac:spMkLst>
            <pc:docMk/>
            <pc:sldMk cId="3429612716" sldId="267"/>
            <ac:spMk id="3" creationId="{5B2CF8CD-C978-DF56-2ED0-461227B3B7E2}"/>
          </ac:spMkLst>
        </pc:spChg>
        <pc:spChg chg="add mod">
          <ac:chgData name="Jamie L Bond - Outlook" userId="a6e30f513dae4b66" providerId="LiveId" clId="{6B5C1BBD-CC0A-42E9-937B-579FB10C9F13}" dt="2024-05-14T22:43:46.073" v="5654"/>
          <ac:spMkLst>
            <pc:docMk/>
            <pc:sldMk cId="3429612716" sldId="267"/>
            <ac:spMk id="6" creationId="{1A9D873E-2F4E-CE2B-1559-3F3F75D60D00}"/>
          </ac:spMkLst>
        </pc:spChg>
      </pc:sldChg>
      <pc:sldChg chg="addSp delSp modSp new mod modNotesTx">
        <pc:chgData name="Jamie L Bond - Outlook" userId="a6e30f513dae4b66" providerId="LiveId" clId="{6B5C1BBD-CC0A-42E9-937B-579FB10C9F13}" dt="2024-05-14T23:07:03.848" v="6648" actId="20577"/>
        <pc:sldMkLst>
          <pc:docMk/>
          <pc:sldMk cId="2645666859" sldId="268"/>
        </pc:sldMkLst>
        <pc:spChg chg="mod">
          <ac:chgData name="Jamie L Bond - Outlook" userId="a6e30f513dae4b66" providerId="LiveId" clId="{6B5C1BBD-CC0A-42E9-937B-579FB10C9F13}" dt="2024-05-14T22:58:11.668" v="6392" actId="27636"/>
          <ac:spMkLst>
            <pc:docMk/>
            <pc:sldMk cId="2645666859" sldId="268"/>
            <ac:spMk id="2" creationId="{9CF45F38-56FF-4196-9F6A-6FE664EE1EFD}"/>
          </ac:spMkLst>
        </pc:spChg>
        <pc:spChg chg="mod">
          <ac:chgData name="Jamie L Bond - Outlook" userId="a6e30f513dae4b66" providerId="LiveId" clId="{6B5C1BBD-CC0A-42E9-937B-579FB10C9F13}" dt="2024-05-14T22:58:08.089" v="6390" actId="27636"/>
          <ac:spMkLst>
            <pc:docMk/>
            <pc:sldMk cId="2645666859" sldId="268"/>
            <ac:spMk id="3" creationId="{796159F8-7186-813C-6A4B-98D22D5BB8C1}"/>
          </ac:spMkLst>
        </pc:spChg>
        <pc:spChg chg="add mod">
          <ac:chgData name="Jamie L Bond - Outlook" userId="a6e30f513dae4b66" providerId="LiveId" clId="{6B5C1BBD-CC0A-42E9-937B-579FB10C9F13}" dt="2024-05-14T23:06:46.273" v="6608" actId="14100"/>
          <ac:spMkLst>
            <pc:docMk/>
            <pc:sldMk cId="2645666859" sldId="268"/>
            <ac:spMk id="14" creationId="{C2A79473-B935-30FB-09D3-3C4C348FB348}"/>
          </ac:spMkLst>
        </pc:spChg>
        <pc:spChg chg="add mod">
          <ac:chgData name="Jamie L Bond - Outlook" userId="a6e30f513dae4b66" providerId="LiveId" clId="{6B5C1BBD-CC0A-42E9-937B-579FB10C9F13}" dt="2024-05-14T23:07:03.848" v="6648" actId="20577"/>
          <ac:spMkLst>
            <pc:docMk/>
            <pc:sldMk cId="2645666859" sldId="268"/>
            <ac:spMk id="23" creationId="{800BF3C6-5E9E-9658-FD0E-8F64F298E574}"/>
          </ac:spMkLst>
        </pc:spChg>
        <pc:picChg chg="add mod">
          <ac:chgData name="Jamie L Bond - Outlook" userId="a6e30f513dae4b66" providerId="LiveId" clId="{6B5C1BBD-CC0A-42E9-937B-579FB10C9F13}" dt="2024-05-14T22:49:14.592" v="5942" actId="1076"/>
          <ac:picMkLst>
            <pc:docMk/>
            <pc:sldMk cId="2645666859" sldId="268"/>
            <ac:picMk id="7" creationId="{18850BF8-795F-5B36-E5D2-CCCC6EC9ADAD}"/>
          </ac:picMkLst>
        </pc:picChg>
        <pc:picChg chg="add mod">
          <ac:chgData name="Jamie L Bond - Outlook" userId="a6e30f513dae4b66" providerId="LiveId" clId="{6B5C1BBD-CC0A-42E9-937B-579FB10C9F13}" dt="2024-05-14T22:50:24.793" v="5954" actId="1076"/>
          <ac:picMkLst>
            <pc:docMk/>
            <pc:sldMk cId="2645666859" sldId="268"/>
            <ac:picMk id="9" creationId="{F48DF45D-EAC8-0419-AB06-3A7A657C2318}"/>
          </ac:picMkLst>
        </pc:picChg>
        <pc:picChg chg="add mod">
          <ac:chgData name="Jamie L Bond - Outlook" userId="a6e30f513dae4b66" providerId="LiveId" clId="{6B5C1BBD-CC0A-42E9-937B-579FB10C9F13}" dt="2024-05-14T22:54:30.661" v="6224" actId="1076"/>
          <ac:picMkLst>
            <pc:docMk/>
            <pc:sldMk cId="2645666859" sldId="268"/>
            <ac:picMk id="11" creationId="{71847B3C-5E48-C877-102B-9FBF89DF04FB}"/>
          </ac:picMkLst>
        </pc:picChg>
        <pc:picChg chg="add mod">
          <ac:chgData name="Jamie L Bond - Outlook" userId="a6e30f513dae4b66" providerId="LiveId" clId="{6B5C1BBD-CC0A-42E9-937B-579FB10C9F13}" dt="2024-05-14T22:54:31.865" v="6225" actId="1076"/>
          <ac:picMkLst>
            <pc:docMk/>
            <pc:sldMk cId="2645666859" sldId="268"/>
            <ac:picMk id="13" creationId="{7DBF96DF-608D-D8CA-0295-EC077BE95AED}"/>
          </ac:picMkLst>
        </pc:picChg>
        <pc:picChg chg="add mod">
          <ac:chgData name="Jamie L Bond - Outlook" userId="a6e30f513dae4b66" providerId="LiveId" clId="{6B5C1BBD-CC0A-42E9-937B-579FB10C9F13}" dt="2024-05-14T22:59:44.069" v="6479" actId="1076"/>
          <ac:picMkLst>
            <pc:docMk/>
            <pc:sldMk cId="2645666859" sldId="268"/>
            <ac:picMk id="16" creationId="{FDE6894C-F837-352D-36C8-547A533F081E}"/>
          </ac:picMkLst>
        </pc:picChg>
        <pc:picChg chg="add del">
          <ac:chgData name="Jamie L Bond - Outlook" userId="a6e30f513dae4b66" providerId="LiveId" clId="{6B5C1BBD-CC0A-42E9-937B-579FB10C9F13}" dt="2024-05-14T23:02:08.960" v="6578" actId="478"/>
          <ac:picMkLst>
            <pc:docMk/>
            <pc:sldMk cId="2645666859" sldId="268"/>
            <ac:picMk id="18" creationId="{C4E94EF4-A4A6-5BEE-1693-546D00FA3A09}"/>
          </ac:picMkLst>
        </pc:picChg>
        <pc:picChg chg="add mod">
          <ac:chgData name="Jamie L Bond - Outlook" userId="a6e30f513dae4b66" providerId="LiveId" clId="{6B5C1BBD-CC0A-42E9-937B-579FB10C9F13}" dt="2024-05-14T23:03:30.440" v="6581" actId="1076"/>
          <ac:picMkLst>
            <pc:docMk/>
            <pc:sldMk cId="2645666859" sldId="268"/>
            <ac:picMk id="20" creationId="{720531CA-F122-391E-5587-74EB24734E51}"/>
          </ac:picMkLst>
        </pc:picChg>
        <pc:picChg chg="add mod">
          <ac:chgData name="Jamie L Bond - Outlook" userId="a6e30f513dae4b66" providerId="LiveId" clId="{6B5C1BBD-CC0A-42E9-937B-579FB10C9F13}" dt="2024-05-14T23:06:47.241" v="6609" actId="1076"/>
          <ac:picMkLst>
            <pc:docMk/>
            <pc:sldMk cId="2645666859" sldId="268"/>
            <ac:picMk id="22" creationId="{FA6742FE-D7F7-44AA-BDE0-F8E0C8CFD47D}"/>
          </ac:picMkLst>
        </pc:picChg>
      </pc:sldChg>
      <pc:sldChg chg="add">
        <pc:chgData name="Jamie L Bond - Outlook" userId="a6e30f513dae4b66" providerId="LiveId" clId="{6B5C1BBD-CC0A-42E9-937B-579FB10C9F13}" dt="2024-05-14T23:07:25.057" v="6649" actId="2890"/>
        <pc:sldMkLst>
          <pc:docMk/>
          <pc:sldMk cId="2605611607" sldId="269"/>
        </pc:sldMkLst>
      </pc:sldChg>
      <pc:sldMasterChg chg="addSp delSp modSp mod modSldLayout">
        <pc:chgData name="Jamie L Bond - Outlook" userId="a6e30f513dae4b66" providerId="LiveId" clId="{6B5C1BBD-CC0A-42E9-937B-579FB10C9F13}" dt="2024-05-13T19:02:22.536" v="1183" actId="2085"/>
        <pc:sldMasterMkLst>
          <pc:docMk/>
          <pc:sldMasterMk cId="3120239083" sldId="2147483648"/>
        </pc:sldMasterMkLst>
        <pc:spChg chg="mod">
          <ac:chgData name="Jamie L Bond - Outlook" userId="a6e30f513dae4b66" providerId="LiveId" clId="{6B5C1BBD-CC0A-42E9-937B-579FB10C9F13}" dt="2024-05-13T18:51:46.336" v="1017" actId="14100"/>
          <ac:spMkLst>
            <pc:docMk/>
            <pc:sldMasterMk cId="3120239083" sldId="2147483648"/>
            <ac:spMk id="2" creationId="{101B9D65-2F0A-D977-CB7E-62303FBAA695}"/>
          </ac:spMkLst>
        </pc:spChg>
        <pc:spChg chg="mod">
          <ac:chgData name="Jamie L Bond - Outlook" userId="a6e30f513dae4b66" providerId="LiveId" clId="{6B5C1BBD-CC0A-42E9-937B-579FB10C9F13}" dt="2024-05-13T18:51:51.583" v="1019" actId="14100"/>
          <ac:spMkLst>
            <pc:docMk/>
            <pc:sldMasterMk cId="3120239083" sldId="2147483648"/>
            <ac:spMk id="3" creationId="{1D7C98E2-E09E-D3D6-C94A-3946C6C2BDD5}"/>
          </ac:spMkLst>
        </pc:spChg>
        <pc:spChg chg="del mod">
          <ac:chgData name="Jamie L Bond - Outlook" userId="a6e30f513dae4b66" providerId="LiveId" clId="{6B5C1BBD-CC0A-42E9-937B-579FB10C9F13}" dt="2024-05-13T18:58:29.509" v="1161" actId="478"/>
          <ac:spMkLst>
            <pc:docMk/>
            <pc:sldMasterMk cId="3120239083" sldId="2147483648"/>
            <ac:spMk id="4" creationId="{7839807C-B19C-CE1B-47A0-A7F1C57A95B6}"/>
          </ac:spMkLst>
        </pc:spChg>
        <pc:spChg chg="mod">
          <ac:chgData name="Jamie L Bond - Outlook" userId="a6e30f513dae4b66" providerId="LiveId" clId="{6B5C1BBD-CC0A-42E9-937B-579FB10C9F13}" dt="2024-05-13T18:59:39.192" v="1169" actId="207"/>
          <ac:spMkLst>
            <pc:docMk/>
            <pc:sldMasterMk cId="3120239083" sldId="2147483648"/>
            <ac:spMk id="5" creationId="{A95CB2B4-7E9E-C006-BA0B-EE302AF06403}"/>
          </ac:spMkLst>
        </pc:spChg>
        <pc:spChg chg="mod">
          <ac:chgData name="Jamie L Bond - Outlook" userId="a6e30f513dae4b66" providerId="LiveId" clId="{6B5C1BBD-CC0A-42E9-937B-579FB10C9F13}" dt="2024-05-13T18:59:51.876" v="1170" actId="207"/>
          <ac:spMkLst>
            <pc:docMk/>
            <pc:sldMasterMk cId="3120239083" sldId="2147483648"/>
            <ac:spMk id="6" creationId="{D93C1CC3-EB6F-EC01-AC34-AEC39E17D9A9}"/>
          </ac:spMkLst>
        </pc:spChg>
        <pc:grpChg chg="add mod">
          <ac:chgData name="Jamie L Bond - Outlook" userId="a6e30f513dae4b66" providerId="LiveId" clId="{6B5C1BBD-CC0A-42E9-937B-579FB10C9F13}" dt="2024-05-13T18:58:10.138" v="1148" actId="14100"/>
          <ac:grpSpMkLst>
            <pc:docMk/>
            <pc:sldMasterMk cId="3120239083" sldId="2147483648"/>
            <ac:grpSpMk id="7" creationId="{805A2625-3CCC-A070-948B-7DD19A89C08F}"/>
          </ac:grpSpMkLst>
        </pc:grpChg>
        <pc:picChg chg="mod">
          <ac:chgData name="Jamie L Bond - Outlook" userId="a6e30f513dae4b66" providerId="LiveId" clId="{6B5C1BBD-CC0A-42E9-937B-579FB10C9F13}" dt="2024-05-13T18:58:10.138" v="1148" actId="14100"/>
          <ac:picMkLst>
            <pc:docMk/>
            <pc:sldMasterMk cId="3120239083" sldId="2147483648"/>
            <ac:picMk id="8" creationId="{A8F37A66-F70B-9ABD-AF84-D9AE2D71A74F}"/>
          </ac:picMkLst>
        </pc:picChg>
        <pc:picChg chg="mod">
          <ac:chgData name="Jamie L Bond - Outlook" userId="a6e30f513dae4b66" providerId="LiveId" clId="{6B5C1BBD-CC0A-42E9-937B-579FB10C9F13}" dt="2024-05-13T18:58:10.138" v="1148" actId="14100"/>
          <ac:picMkLst>
            <pc:docMk/>
            <pc:sldMasterMk cId="3120239083" sldId="2147483648"/>
            <ac:picMk id="9" creationId="{AF8A2820-94F6-2C30-7857-0324CFCECB5E}"/>
          </ac:picMkLst>
        </pc:picChg>
        <pc:sldLayoutChg chg="addSp delSp modSp mod">
          <pc:chgData name="Jamie L Bond - Outlook" userId="a6e30f513dae4b66" providerId="LiveId" clId="{6B5C1BBD-CC0A-42E9-937B-579FB10C9F13}" dt="2024-05-13T19:02:22.536" v="1183" actId="2085"/>
          <pc:sldLayoutMkLst>
            <pc:docMk/>
            <pc:sldMasterMk cId="3120239083" sldId="2147483648"/>
            <pc:sldLayoutMk cId="2840254885" sldId="2147483649"/>
          </pc:sldLayoutMkLst>
          <pc:spChg chg="del">
            <ac:chgData name="Jamie L Bond - Outlook" userId="a6e30f513dae4b66" providerId="LiveId" clId="{6B5C1BBD-CC0A-42E9-937B-579FB10C9F13}" dt="2024-05-13T19:01:42.870" v="1179" actId="478"/>
            <ac:spMkLst>
              <pc:docMk/>
              <pc:sldMasterMk cId="3120239083" sldId="2147483648"/>
              <pc:sldLayoutMk cId="2840254885" sldId="2147483649"/>
              <ac:spMk id="4" creationId="{6FD282BF-FBC3-46AE-27C9-D0DB28761534}"/>
            </ac:spMkLst>
          </pc:spChg>
          <pc:spChg chg="del">
            <ac:chgData name="Jamie L Bond - Outlook" userId="a6e30f513dae4b66" providerId="LiveId" clId="{6B5C1BBD-CC0A-42E9-937B-579FB10C9F13}" dt="2024-05-13T19:01:40.182" v="1177" actId="478"/>
            <ac:spMkLst>
              <pc:docMk/>
              <pc:sldMasterMk cId="3120239083" sldId="2147483648"/>
              <pc:sldLayoutMk cId="2840254885" sldId="2147483649"/>
              <ac:spMk id="5" creationId="{26AAA4BE-A638-82EE-5688-4BA86492C16A}"/>
            </ac:spMkLst>
          </pc:spChg>
          <pc:spChg chg="del">
            <ac:chgData name="Jamie L Bond - Outlook" userId="a6e30f513dae4b66" providerId="LiveId" clId="{6B5C1BBD-CC0A-42E9-937B-579FB10C9F13}" dt="2024-05-13T19:01:41.847" v="1178" actId="478"/>
            <ac:spMkLst>
              <pc:docMk/>
              <pc:sldMasterMk cId="3120239083" sldId="2147483648"/>
              <pc:sldLayoutMk cId="2840254885" sldId="2147483649"/>
              <ac:spMk id="6" creationId="{61983F0E-BFBC-4DEF-DEDA-D736BF1566E6}"/>
            </ac:spMkLst>
          </pc:spChg>
          <pc:spChg chg="add mod">
            <ac:chgData name="Jamie L Bond - Outlook" userId="a6e30f513dae4b66" providerId="LiveId" clId="{6B5C1BBD-CC0A-42E9-937B-579FB10C9F13}" dt="2024-05-13T19:02:22.536" v="1183" actId="2085"/>
            <ac:spMkLst>
              <pc:docMk/>
              <pc:sldMasterMk cId="3120239083" sldId="2147483648"/>
              <pc:sldLayoutMk cId="2840254885" sldId="2147483649"/>
              <ac:spMk id="7" creationId="{F96284A5-1C50-9006-82EF-F7FD6E5912D2}"/>
            </ac:spMkLst>
          </pc:spChg>
        </pc:sldLayoutChg>
        <pc:sldLayoutChg chg="modSp mod">
          <pc:chgData name="Jamie L Bond - Outlook" userId="a6e30f513dae4b66" providerId="LiveId" clId="{6B5C1BBD-CC0A-42E9-937B-579FB10C9F13}" dt="2024-05-13T18:57:56.810" v="1145" actId="1076"/>
          <pc:sldLayoutMkLst>
            <pc:docMk/>
            <pc:sldMasterMk cId="3120239083" sldId="2147483648"/>
            <pc:sldLayoutMk cId="2182128502" sldId="2147483650"/>
          </pc:sldLayoutMkLst>
          <pc:spChg chg="mod">
            <ac:chgData name="Jamie L Bond - Outlook" userId="a6e30f513dae4b66" providerId="LiveId" clId="{6B5C1BBD-CC0A-42E9-937B-579FB10C9F13}" dt="2024-05-13T18:57:56.810" v="1145" actId="1076"/>
            <ac:spMkLst>
              <pc:docMk/>
              <pc:sldMasterMk cId="3120239083" sldId="2147483648"/>
              <pc:sldLayoutMk cId="2182128502" sldId="2147483650"/>
              <ac:spMk id="4" creationId="{5FB9665E-5C67-784B-D1F5-A39F31CB61D7}"/>
            </ac:spMkLst>
          </pc:spChg>
          <pc:spChg chg="mod">
            <ac:chgData name="Jamie L Bond - Outlook" userId="a6e30f513dae4b66" providerId="LiveId" clId="{6B5C1BBD-CC0A-42E9-937B-579FB10C9F13}" dt="2024-05-13T18:53:09.647" v="1024" actId="1076"/>
            <ac:spMkLst>
              <pc:docMk/>
              <pc:sldMasterMk cId="3120239083" sldId="2147483648"/>
              <pc:sldLayoutMk cId="2182128502" sldId="2147483650"/>
              <ac:spMk id="5" creationId="{195E1A46-AA19-2721-F71A-9C3C6C9C6C5B}"/>
            </ac:spMkLst>
          </pc:spChg>
          <pc:spChg chg="mod">
            <ac:chgData name="Jamie L Bond - Outlook" userId="a6e30f513dae4b66" providerId="LiveId" clId="{6B5C1BBD-CC0A-42E9-937B-579FB10C9F13}" dt="2024-05-13T18:52:36.168" v="1020" actId="207"/>
            <ac:spMkLst>
              <pc:docMk/>
              <pc:sldMasterMk cId="3120239083" sldId="2147483648"/>
              <pc:sldLayoutMk cId="2182128502" sldId="2147483650"/>
              <ac:spMk id="6" creationId="{78960648-310A-A19D-9B36-686912465677}"/>
            </ac:spMkLst>
          </pc:spChg>
        </pc:sldLayoutChg>
      </pc:sldMasterChg>
    </pc:docChg>
  </pc:docChgLst>
  <pc:docChgLst>
    <pc:chgData name="Jamie L Bond" userId="a6e30f513dae4b66" providerId="LiveId" clId="{6B5C1BBD-CC0A-42E9-937B-579FB10C9F13}"/>
    <pc:docChg chg="undo redo custSel addSld delSld modSld sldOrd">
      <pc:chgData name="Jamie L Bond" userId="a6e30f513dae4b66" providerId="LiveId" clId="{6B5C1BBD-CC0A-42E9-937B-579FB10C9F13}" dt="2024-05-15T22:05:24.250" v="10453" actId="20577"/>
      <pc:docMkLst>
        <pc:docMk/>
      </pc:docMkLst>
      <pc:sldChg chg="delSp modSp mod">
        <pc:chgData name="Jamie L Bond" userId="a6e30f513dae4b66" providerId="LiveId" clId="{6B5C1BBD-CC0A-42E9-937B-579FB10C9F13}" dt="2024-05-15T22:05:24.250" v="10453" actId="20577"/>
        <pc:sldMkLst>
          <pc:docMk/>
          <pc:sldMk cId="4165368768" sldId="257"/>
        </pc:sldMkLst>
        <pc:spChg chg="del">
          <ac:chgData name="Jamie L Bond" userId="a6e30f513dae4b66" providerId="LiveId" clId="{6B5C1BBD-CC0A-42E9-937B-579FB10C9F13}" dt="2024-05-15T22:05:16.066" v="10450" actId="478"/>
          <ac:spMkLst>
            <pc:docMk/>
            <pc:sldMk cId="4165368768" sldId="257"/>
            <ac:spMk id="26" creationId="{989F1579-665A-DCC9-185A-8AC52DE436F1}"/>
          </ac:spMkLst>
        </pc:spChg>
        <pc:graphicFrameChg chg="modGraphic">
          <ac:chgData name="Jamie L Bond" userId="a6e30f513dae4b66" providerId="LiveId" clId="{6B5C1BBD-CC0A-42E9-937B-579FB10C9F13}" dt="2024-05-15T22:05:24.250" v="10453" actId="20577"/>
          <ac:graphicFrameMkLst>
            <pc:docMk/>
            <pc:sldMk cId="4165368768" sldId="257"/>
            <ac:graphicFrameMk id="13" creationId="{F8C8E940-B712-4D86-578A-0281DE80A72C}"/>
          </ac:graphicFrameMkLst>
        </pc:graphicFrameChg>
      </pc:sldChg>
      <pc:sldChg chg="modSp mod">
        <pc:chgData name="Jamie L Bond" userId="a6e30f513dae4b66" providerId="LiveId" clId="{6B5C1BBD-CC0A-42E9-937B-579FB10C9F13}" dt="2024-05-15T17:50:44.057" v="4036" actId="113"/>
        <pc:sldMkLst>
          <pc:docMk/>
          <pc:sldMk cId="77608649" sldId="258"/>
        </pc:sldMkLst>
        <pc:spChg chg="mod">
          <ac:chgData name="Jamie L Bond" userId="a6e30f513dae4b66" providerId="LiveId" clId="{6B5C1BBD-CC0A-42E9-937B-579FB10C9F13}" dt="2024-05-15T17:50:44.057" v="4036" actId="113"/>
          <ac:spMkLst>
            <pc:docMk/>
            <pc:sldMk cId="77608649" sldId="258"/>
            <ac:spMk id="2" creationId="{75DB962D-3C3A-E2EA-9CB7-444219198392}"/>
          </ac:spMkLst>
        </pc:spChg>
      </pc:sldChg>
      <pc:sldChg chg="ord">
        <pc:chgData name="Jamie L Bond" userId="a6e30f513dae4b66" providerId="LiveId" clId="{6B5C1BBD-CC0A-42E9-937B-579FB10C9F13}" dt="2024-05-15T21:50:51.674" v="9056"/>
        <pc:sldMkLst>
          <pc:docMk/>
          <pc:sldMk cId="69780227" sldId="259"/>
        </pc:sldMkLst>
      </pc:sldChg>
      <pc:sldChg chg="addSp modSp mod">
        <pc:chgData name="Jamie L Bond" userId="a6e30f513dae4b66" providerId="LiveId" clId="{6B5C1BBD-CC0A-42E9-937B-579FB10C9F13}" dt="2024-05-15T22:04:52.945" v="10447" actId="20577"/>
        <pc:sldMkLst>
          <pc:docMk/>
          <pc:sldMk cId="1964789708" sldId="260"/>
        </pc:sldMkLst>
        <pc:spChg chg="add mod">
          <ac:chgData name="Jamie L Bond" userId="a6e30f513dae4b66" providerId="LiveId" clId="{6B5C1BBD-CC0A-42E9-937B-579FB10C9F13}" dt="2024-05-15T22:04:52.945" v="10447" actId="20577"/>
          <ac:spMkLst>
            <pc:docMk/>
            <pc:sldMk cId="1964789708" sldId="260"/>
            <ac:spMk id="7" creationId="{855C93C4-7A87-FCDF-F83B-01C1EE49FBF0}"/>
          </ac:spMkLst>
        </pc:spChg>
      </pc:sldChg>
      <pc:sldChg chg="addSp modSp mod">
        <pc:chgData name="Jamie L Bond" userId="a6e30f513dae4b66" providerId="LiveId" clId="{6B5C1BBD-CC0A-42E9-937B-579FB10C9F13}" dt="2024-05-15T22:02:04.121" v="10276" actId="313"/>
        <pc:sldMkLst>
          <pc:docMk/>
          <pc:sldMk cId="3319624757" sldId="261"/>
        </pc:sldMkLst>
        <pc:spChg chg="mod">
          <ac:chgData name="Jamie L Bond" userId="a6e30f513dae4b66" providerId="LiveId" clId="{6B5C1BBD-CC0A-42E9-937B-579FB10C9F13}" dt="2024-05-15T22:00:25.347" v="10048" actId="113"/>
          <ac:spMkLst>
            <pc:docMk/>
            <pc:sldMk cId="3319624757" sldId="261"/>
            <ac:spMk id="2" creationId="{75DB962D-3C3A-E2EA-9CB7-444219198392}"/>
          </ac:spMkLst>
        </pc:spChg>
        <pc:spChg chg="mod">
          <ac:chgData name="Jamie L Bond" userId="a6e30f513dae4b66" providerId="LiveId" clId="{6B5C1BBD-CC0A-42E9-937B-579FB10C9F13}" dt="2024-05-15T22:01:10.276" v="10111"/>
          <ac:spMkLst>
            <pc:docMk/>
            <pc:sldMk cId="3319624757" sldId="261"/>
            <ac:spMk id="3" creationId="{B7297DAB-FF85-EDDC-2BF4-F25386AEABC3}"/>
          </ac:spMkLst>
        </pc:spChg>
        <pc:spChg chg="add mod">
          <ac:chgData name="Jamie L Bond" userId="a6e30f513dae4b66" providerId="LiveId" clId="{6B5C1BBD-CC0A-42E9-937B-579FB10C9F13}" dt="2024-05-15T22:02:04.121" v="10276" actId="313"/>
          <ac:spMkLst>
            <pc:docMk/>
            <pc:sldMk cId="3319624757" sldId="261"/>
            <ac:spMk id="7" creationId="{D985A610-3ED5-6F48-FBF6-B90BEB9710CD}"/>
          </ac:spMkLst>
        </pc:spChg>
      </pc:sldChg>
      <pc:sldChg chg="addSp modSp mod">
        <pc:chgData name="Jamie L Bond" userId="a6e30f513dae4b66" providerId="LiveId" clId="{6B5C1BBD-CC0A-42E9-937B-579FB10C9F13}" dt="2024-05-15T22:02:33.088" v="10327" actId="20577"/>
        <pc:sldMkLst>
          <pc:docMk/>
          <pc:sldMk cId="137034060" sldId="262"/>
        </pc:sldMkLst>
        <pc:spChg chg="add mod">
          <ac:chgData name="Jamie L Bond" userId="a6e30f513dae4b66" providerId="LiveId" clId="{6B5C1BBD-CC0A-42E9-937B-579FB10C9F13}" dt="2024-05-15T22:02:33.088" v="10327" actId="20577"/>
          <ac:spMkLst>
            <pc:docMk/>
            <pc:sldMk cId="137034060" sldId="262"/>
            <ac:spMk id="7" creationId="{0B58B7A3-5277-B64B-4195-82C300E3FCCA}"/>
          </ac:spMkLst>
        </pc:spChg>
      </pc:sldChg>
      <pc:sldChg chg="modNotesTx">
        <pc:chgData name="Jamie L Bond" userId="a6e30f513dae4b66" providerId="LiveId" clId="{6B5C1BBD-CC0A-42E9-937B-579FB10C9F13}" dt="2024-05-15T21:47:37.671" v="8954"/>
        <pc:sldMkLst>
          <pc:docMk/>
          <pc:sldMk cId="2808672513" sldId="263"/>
        </pc:sldMkLst>
      </pc:sldChg>
      <pc:sldChg chg="modSp mod">
        <pc:chgData name="Jamie L Bond" userId="a6e30f513dae4b66" providerId="LiveId" clId="{6B5C1BBD-CC0A-42E9-937B-579FB10C9F13}" dt="2024-05-15T17:50:59.540" v="4039" actId="114"/>
        <pc:sldMkLst>
          <pc:docMk/>
          <pc:sldMk cId="2454714051" sldId="264"/>
        </pc:sldMkLst>
        <pc:spChg chg="mod">
          <ac:chgData name="Jamie L Bond" userId="a6e30f513dae4b66" providerId="LiveId" clId="{6B5C1BBD-CC0A-42E9-937B-579FB10C9F13}" dt="2024-05-15T17:50:59.540" v="4039" actId="114"/>
          <ac:spMkLst>
            <pc:docMk/>
            <pc:sldMk cId="2454714051" sldId="264"/>
            <ac:spMk id="2" creationId="{75DB962D-3C3A-E2EA-9CB7-444219198392}"/>
          </ac:spMkLst>
        </pc:spChg>
      </pc:sldChg>
      <pc:sldChg chg="del">
        <pc:chgData name="Jamie L Bond" userId="a6e30f513dae4b66" providerId="LiveId" clId="{6B5C1BBD-CC0A-42E9-937B-579FB10C9F13}" dt="2024-05-15T22:02:40.710" v="10328" actId="47"/>
        <pc:sldMkLst>
          <pc:docMk/>
          <pc:sldMk cId="2571890408" sldId="265"/>
        </pc:sldMkLst>
      </pc:sldChg>
      <pc:sldChg chg="del">
        <pc:chgData name="Jamie L Bond" userId="a6e30f513dae4b66" providerId="LiveId" clId="{6B5C1BBD-CC0A-42E9-937B-579FB10C9F13}" dt="2024-05-15T21:51:10.365" v="9058" actId="47"/>
        <pc:sldMkLst>
          <pc:docMk/>
          <pc:sldMk cId="111283760" sldId="266"/>
        </pc:sldMkLst>
      </pc:sldChg>
      <pc:sldChg chg="addSp delSp modSp mod">
        <pc:chgData name="Jamie L Bond" userId="a6e30f513dae4b66" providerId="LiveId" clId="{6B5C1BBD-CC0A-42E9-937B-579FB10C9F13}" dt="2024-05-15T17:49:24.324" v="3997" actId="948"/>
        <pc:sldMkLst>
          <pc:docMk/>
          <pc:sldMk cId="3429612716" sldId="267"/>
        </pc:sldMkLst>
        <pc:spChg chg="mod">
          <ac:chgData name="Jamie L Bond" userId="a6e30f513dae4b66" providerId="LiveId" clId="{6B5C1BBD-CC0A-42E9-937B-579FB10C9F13}" dt="2024-05-15T17:02:52.740" v="3413"/>
          <ac:spMkLst>
            <pc:docMk/>
            <pc:sldMk cId="3429612716" sldId="267"/>
            <ac:spMk id="2" creationId="{236FCB4D-3F3D-3476-5404-FE636677A0E9}"/>
          </ac:spMkLst>
        </pc:spChg>
        <pc:spChg chg="mod">
          <ac:chgData name="Jamie L Bond" userId="a6e30f513dae4b66" providerId="LiveId" clId="{6B5C1BBD-CC0A-42E9-937B-579FB10C9F13}" dt="2024-05-15T17:08:43" v="3539" actId="404"/>
          <ac:spMkLst>
            <pc:docMk/>
            <pc:sldMk cId="3429612716" sldId="267"/>
            <ac:spMk id="3" creationId="{5B2CF8CD-C978-DF56-2ED0-461227B3B7E2}"/>
          </ac:spMkLst>
        </pc:spChg>
        <pc:spChg chg="del mod">
          <ac:chgData name="Jamie L Bond" userId="a6e30f513dae4b66" providerId="LiveId" clId="{6B5C1BBD-CC0A-42E9-937B-579FB10C9F13}" dt="2024-05-15T16:17:57.488" v="1168" actId="478"/>
          <ac:spMkLst>
            <pc:docMk/>
            <pc:sldMk cId="3429612716" sldId="267"/>
            <ac:spMk id="6" creationId="{1A9D873E-2F4E-CE2B-1559-3F3F75D60D00}"/>
          </ac:spMkLst>
        </pc:spChg>
        <pc:spChg chg="add mod">
          <ac:chgData name="Jamie L Bond" userId="a6e30f513dae4b66" providerId="LiveId" clId="{6B5C1BBD-CC0A-42E9-937B-579FB10C9F13}" dt="2024-05-15T17:39:18.290" v="3864" actId="207"/>
          <ac:spMkLst>
            <pc:docMk/>
            <pc:sldMk cId="3429612716" sldId="267"/>
            <ac:spMk id="7" creationId="{F8F2BCC5-88EA-682D-B00D-48BEE1273B2E}"/>
          </ac:spMkLst>
        </pc:spChg>
        <pc:spChg chg="mod ord">
          <ac:chgData name="Jamie L Bond" userId="a6e30f513dae4b66" providerId="LiveId" clId="{6B5C1BBD-CC0A-42E9-937B-579FB10C9F13}" dt="2024-05-15T17:49:24.324" v="3997" actId="948"/>
          <ac:spMkLst>
            <pc:docMk/>
            <pc:sldMk cId="3429612716" sldId="267"/>
            <ac:spMk id="10" creationId="{FAB703B5-09FC-AE87-F4A5-5F1D10B85A47}"/>
          </ac:spMkLst>
        </pc:spChg>
        <pc:spChg chg="mod ord">
          <ac:chgData name="Jamie L Bond" userId="a6e30f513dae4b66" providerId="LiveId" clId="{6B5C1BBD-CC0A-42E9-937B-579FB10C9F13}" dt="2024-05-15T17:04:24.027" v="3437" actId="948"/>
          <ac:spMkLst>
            <pc:docMk/>
            <pc:sldMk cId="3429612716" sldId="267"/>
            <ac:spMk id="11" creationId="{501E179E-D728-CE16-92BA-5EFAE3E26C58}"/>
          </ac:spMkLst>
        </pc:spChg>
        <pc:spChg chg="mod ord">
          <ac:chgData name="Jamie L Bond" userId="a6e30f513dae4b66" providerId="LiveId" clId="{6B5C1BBD-CC0A-42E9-937B-579FB10C9F13}" dt="2024-05-15T17:47:29.607" v="3928"/>
          <ac:spMkLst>
            <pc:docMk/>
            <pc:sldMk cId="3429612716" sldId="267"/>
            <ac:spMk id="12" creationId="{DB6496D1-7259-C95F-5AD7-22F672B8DED4}"/>
          </ac:spMkLst>
        </pc:spChg>
        <pc:spChg chg="mod">
          <ac:chgData name="Jamie L Bond" userId="a6e30f513dae4b66" providerId="LiveId" clId="{6B5C1BBD-CC0A-42E9-937B-579FB10C9F13}" dt="2024-05-15T17:46:50.086" v="3895" actId="20577"/>
          <ac:spMkLst>
            <pc:docMk/>
            <pc:sldMk cId="3429612716" sldId="267"/>
            <ac:spMk id="13" creationId="{3B017D25-6AF9-CB68-CE77-9283F02F04E2}"/>
          </ac:spMkLst>
        </pc:spChg>
        <pc:spChg chg="mod ord">
          <ac:chgData name="Jamie L Bond" userId="a6e30f513dae4b66" providerId="LiveId" clId="{6B5C1BBD-CC0A-42E9-937B-579FB10C9F13}" dt="2024-05-15T17:07:19.683" v="3515" actId="207"/>
          <ac:spMkLst>
            <pc:docMk/>
            <pc:sldMk cId="3429612716" sldId="267"/>
            <ac:spMk id="14" creationId="{67414609-25C0-0138-0288-D07979D82EBB}"/>
          </ac:spMkLst>
        </pc:spChg>
        <pc:spChg chg="mod">
          <ac:chgData name="Jamie L Bond" userId="a6e30f513dae4b66" providerId="LiveId" clId="{6B5C1BBD-CC0A-42E9-937B-579FB10C9F13}" dt="2024-05-15T17:13:19.624" v="3858" actId="113"/>
          <ac:spMkLst>
            <pc:docMk/>
            <pc:sldMk cId="3429612716" sldId="267"/>
            <ac:spMk id="15" creationId="{F7E46D29-C8EF-9DA7-DC82-0BFA32672C60}"/>
          </ac:spMkLst>
        </pc:spChg>
        <pc:spChg chg="mod ord">
          <ac:chgData name="Jamie L Bond" userId="a6e30f513dae4b66" providerId="LiveId" clId="{6B5C1BBD-CC0A-42E9-937B-579FB10C9F13}" dt="2024-05-15T17:09:36.240" v="3560" actId="207"/>
          <ac:spMkLst>
            <pc:docMk/>
            <pc:sldMk cId="3429612716" sldId="267"/>
            <ac:spMk id="16" creationId="{4D4EF22B-1397-7190-FD06-DD1419FC3D6A}"/>
          </ac:spMkLst>
        </pc:spChg>
        <pc:spChg chg="mod">
          <ac:chgData name="Jamie L Bond" userId="a6e30f513dae4b66" providerId="LiveId" clId="{6B5C1BBD-CC0A-42E9-937B-579FB10C9F13}" dt="2024-05-15T16:41:43.819" v="1987" actId="14100"/>
          <ac:spMkLst>
            <pc:docMk/>
            <pc:sldMk cId="3429612716" sldId="267"/>
            <ac:spMk id="17" creationId="{21278656-5AD4-B965-BDBD-8F14157DE922}"/>
          </ac:spMkLst>
        </pc:spChg>
        <pc:spChg chg="add del mod">
          <ac:chgData name="Jamie L Bond" userId="a6e30f513dae4b66" providerId="LiveId" clId="{6B5C1BBD-CC0A-42E9-937B-579FB10C9F13}" dt="2024-05-15T17:02:44.688" v="3411" actId="478"/>
          <ac:spMkLst>
            <pc:docMk/>
            <pc:sldMk cId="3429612716" sldId="267"/>
            <ac:spMk id="38" creationId="{1EF40403-477F-BD46-5F91-AC64BA1B0FE4}"/>
          </ac:spMkLst>
        </pc:spChg>
        <pc:spChg chg="add del">
          <ac:chgData name="Jamie L Bond" userId="a6e30f513dae4b66" providerId="LiveId" clId="{6B5C1BBD-CC0A-42E9-937B-579FB10C9F13}" dt="2024-05-15T17:03:15.374" v="3417" actId="22"/>
          <ac:spMkLst>
            <pc:docMk/>
            <pc:sldMk cId="3429612716" sldId="267"/>
            <ac:spMk id="40" creationId="{A39D0F4E-8F82-D39F-2B12-2A29161A0791}"/>
          </ac:spMkLst>
        </pc:spChg>
        <pc:grpChg chg="mod">
          <ac:chgData name="Jamie L Bond" userId="a6e30f513dae4b66" providerId="LiveId" clId="{6B5C1BBD-CC0A-42E9-937B-579FB10C9F13}" dt="2024-05-15T17:04:41.766" v="3439" actId="1076"/>
          <ac:grpSpMkLst>
            <pc:docMk/>
            <pc:sldMk cId="3429612716" sldId="267"/>
            <ac:grpSpMk id="9" creationId="{8A7A3372-BD5F-F2D1-E039-F40136D7BA36}"/>
          </ac:grpSpMkLst>
        </pc:grpChg>
        <pc:graphicFrameChg chg="add del mod modGraphic">
          <ac:chgData name="Jamie L Bond" userId="a6e30f513dae4b66" providerId="LiveId" clId="{6B5C1BBD-CC0A-42E9-937B-579FB10C9F13}" dt="2024-05-15T16:25:10.294" v="1445" actId="18245"/>
          <ac:graphicFrameMkLst>
            <pc:docMk/>
            <pc:sldMk cId="3429612716" sldId="267"/>
            <ac:graphicFrameMk id="8" creationId="{6779F1D7-FAAF-CF70-BA2D-2E20A65D9759}"/>
          </ac:graphicFrameMkLst>
        </pc:graphicFrameChg>
        <pc:picChg chg="add del mod">
          <ac:chgData name="Jamie L Bond" userId="a6e30f513dae4b66" providerId="LiveId" clId="{6B5C1BBD-CC0A-42E9-937B-579FB10C9F13}" dt="2024-05-15T16:32:44.674" v="1683" actId="478"/>
          <ac:picMkLst>
            <pc:docMk/>
            <pc:sldMk cId="3429612716" sldId="267"/>
            <ac:picMk id="19" creationId="{3ADD9FF1-5CB5-4934-D58F-A44684D19FA6}"/>
          </ac:picMkLst>
        </pc:picChg>
        <pc:picChg chg="add mod">
          <ac:chgData name="Jamie L Bond" userId="a6e30f513dae4b66" providerId="LiveId" clId="{6B5C1BBD-CC0A-42E9-937B-579FB10C9F13}" dt="2024-05-15T16:34:23.957" v="1716" actId="207"/>
          <ac:picMkLst>
            <pc:docMk/>
            <pc:sldMk cId="3429612716" sldId="267"/>
            <ac:picMk id="21" creationId="{1419957A-EF92-5780-E53D-61A1D0FA0C2E}"/>
          </ac:picMkLst>
        </pc:picChg>
        <pc:picChg chg="add mod">
          <ac:chgData name="Jamie L Bond" userId="a6e30f513dae4b66" providerId="LiveId" clId="{6B5C1BBD-CC0A-42E9-937B-579FB10C9F13}" dt="2024-05-15T16:34:23.957" v="1716" actId="207"/>
          <ac:picMkLst>
            <pc:docMk/>
            <pc:sldMk cId="3429612716" sldId="267"/>
            <ac:picMk id="23" creationId="{3F110DE3-7890-7CD4-7C5B-762831EAD0D9}"/>
          </ac:picMkLst>
        </pc:picChg>
        <pc:picChg chg="add del mod">
          <ac:chgData name="Jamie L Bond" userId="a6e30f513dae4b66" providerId="LiveId" clId="{6B5C1BBD-CC0A-42E9-937B-579FB10C9F13}" dt="2024-05-15T16:32:26.391" v="1678" actId="478"/>
          <ac:picMkLst>
            <pc:docMk/>
            <pc:sldMk cId="3429612716" sldId="267"/>
            <ac:picMk id="25" creationId="{8A5FC7C4-B043-B3E8-189C-B9CABC68F5B0}"/>
          </ac:picMkLst>
        </pc:picChg>
        <pc:picChg chg="add mod">
          <ac:chgData name="Jamie L Bond" userId="a6e30f513dae4b66" providerId="LiveId" clId="{6B5C1BBD-CC0A-42E9-937B-579FB10C9F13}" dt="2024-05-15T16:42:26.997" v="1996" actId="1076"/>
          <ac:picMkLst>
            <pc:docMk/>
            <pc:sldMk cId="3429612716" sldId="267"/>
            <ac:picMk id="27" creationId="{9B6DA9BA-A50A-7CEC-D80F-FA15A8429B20}"/>
          </ac:picMkLst>
        </pc:picChg>
        <pc:picChg chg="add mod">
          <ac:chgData name="Jamie L Bond" userId="a6e30f513dae4b66" providerId="LiveId" clId="{6B5C1BBD-CC0A-42E9-937B-579FB10C9F13}" dt="2024-05-15T16:34:23.957" v="1716" actId="207"/>
          <ac:picMkLst>
            <pc:docMk/>
            <pc:sldMk cId="3429612716" sldId="267"/>
            <ac:picMk id="29" creationId="{6C008AB6-048A-55DD-6C99-333E9A068425}"/>
          </ac:picMkLst>
        </pc:picChg>
        <pc:picChg chg="add del mod">
          <ac:chgData name="Jamie L Bond" userId="a6e30f513dae4b66" providerId="LiveId" clId="{6B5C1BBD-CC0A-42E9-937B-579FB10C9F13}" dt="2024-05-15T16:33:06.812" v="1692" actId="478"/>
          <ac:picMkLst>
            <pc:docMk/>
            <pc:sldMk cId="3429612716" sldId="267"/>
            <ac:picMk id="31" creationId="{B5E80C34-3294-356C-02F7-B597FB249A89}"/>
          </ac:picMkLst>
        </pc:picChg>
        <pc:picChg chg="add del mod">
          <ac:chgData name="Jamie L Bond" userId="a6e30f513dae4b66" providerId="LiveId" clId="{6B5C1BBD-CC0A-42E9-937B-579FB10C9F13}" dt="2024-05-15T16:32:45.878" v="1684" actId="478"/>
          <ac:picMkLst>
            <pc:docMk/>
            <pc:sldMk cId="3429612716" sldId="267"/>
            <ac:picMk id="33" creationId="{81E345A6-B83B-6D82-902E-8D11DA9FC2BA}"/>
          </ac:picMkLst>
        </pc:picChg>
        <pc:picChg chg="add del mod">
          <ac:chgData name="Jamie L Bond" userId="a6e30f513dae4b66" providerId="LiveId" clId="{6B5C1BBD-CC0A-42E9-937B-579FB10C9F13}" dt="2024-05-15T16:36:18.561" v="1743" actId="478"/>
          <ac:picMkLst>
            <pc:docMk/>
            <pc:sldMk cId="3429612716" sldId="267"/>
            <ac:picMk id="34" creationId="{D79609B7-FB10-44D8-3580-A5EAEA986CFB}"/>
          </ac:picMkLst>
        </pc:picChg>
        <pc:picChg chg="add del mod">
          <ac:chgData name="Jamie L Bond" userId="a6e30f513dae4b66" providerId="LiveId" clId="{6B5C1BBD-CC0A-42E9-937B-579FB10C9F13}" dt="2024-05-15T16:36:18.561" v="1743" actId="478"/>
          <ac:picMkLst>
            <pc:docMk/>
            <pc:sldMk cId="3429612716" sldId="267"/>
            <ac:picMk id="35" creationId="{C5B58A2F-CF6C-1C21-F540-4D330F647E2D}"/>
          </ac:picMkLst>
        </pc:picChg>
        <pc:picChg chg="add del mod">
          <ac:chgData name="Jamie L Bond" userId="a6e30f513dae4b66" providerId="LiveId" clId="{6B5C1BBD-CC0A-42E9-937B-579FB10C9F13}" dt="2024-05-15T16:36:18.561" v="1743" actId="478"/>
          <ac:picMkLst>
            <pc:docMk/>
            <pc:sldMk cId="3429612716" sldId="267"/>
            <ac:picMk id="36" creationId="{F2BC2820-856E-AF28-41B8-3B3AC218A609}"/>
          </ac:picMkLst>
        </pc:picChg>
        <pc:picChg chg="add del mod">
          <ac:chgData name="Jamie L Bond" userId="a6e30f513dae4b66" providerId="LiveId" clId="{6B5C1BBD-CC0A-42E9-937B-579FB10C9F13}" dt="2024-05-15T16:36:18.561" v="1743" actId="478"/>
          <ac:picMkLst>
            <pc:docMk/>
            <pc:sldMk cId="3429612716" sldId="267"/>
            <ac:picMk id="37" creationId="{8116995A-A7FA-4208-F053-A6AF249B28ED}"/>
          </ac:picMkLst>
        </pc:picChg>
      </pc:sldChg>
      <pc:sldChg chg="addSp delSp modSp mod">
        <pc:chgData name="Jamie L Bond" userId="a6e30f513dae4b66" providerId="LiveId" clId="{6B5C1BBD-CC0A-42E9-937B-579FB10C9F13}" dt="2024-05-15T21:46:00.025" v="8912" actId="3064"/>
        <pc:sldMkLst>
          <pc:docMk/>
          <pc:sldMk cId="2645666859" sldId="268"/>
        </pc:sldMkLst>
        <pc:spChg chg="mod">
          <ac:chgData name="Jamie L Bond" userId="a6e30f513dae4b66" providerId="LiveId" clId="{6B5C1BBD-CC0A-42E9-937B-579FB10C9F13}" dt="2024-05-15T19:37:30.307" v="4966" actId="207"/>
          <ac:spMkLst>
            <pc:docMk/>
            <pc:sldMk cId="2645666859" sldId="268"/>
            <ac:spMk id="2" creationId="{9CF45F38-56FF-4196-9F6A-6FE664EE1EFD}"/>
          </ac:spMkLst>
        </pc:spChg>
        <pc:spChg chg="del">
          <ac:chgData name="Jamie L Bond" userId="a6e30f513dae4b66" providerId="LiveId" clId="{6B5C1BBD-CC0A-42E9-937B-579FB10C9F13}" dt="2024-05-15T17:52:25.571" v="4070" actId="478"/>
          <ac:spMkLst>
            <pc:docMk/>
            <pc:sldMk cId="2645666859" sldId="268"/>
            <ac:spMk id="3" creationId="{796159F8-7186-813C-6A4B-98D22D5BB8C1}"/>
          </ac:spMkLst>
        </pc:spChg>
        <pc:spChg chg="del">
          <ac:chgData name="Jamie L Bond" userId="a6e30f513dae4b66" providerId="LiveId" clId="{6B5C1BBD-CC0A-42E9-937B-579FB10C9F13}" dt="2024-05-15T17:52:25.571" v="4070" actId="478"/>
          <ac:spMkLst>
            <pc:docMk/>
            <pc:sldMk cId="2645666859" sldId="268"/>
            <ac:spMk id="4" creationId="{66B41BCD-2BE4-36E8-869B-D57B07AB5BC1}"/>
          </ac:spMkLst>
        </pc:spChg>
        <pc:spChg chg="del">
          <ac:chgData name="Jamie L Bond" userId="a6e30f513dae4b66" providerId="LiveId" clId="{6B5C1BBD-CC0A-42E9-937B-579FB10C9F13}" dt="2024-05-15T17:52:25.571" v="4070" actId="478"/>
          <ac:spMkLst>
            <pc:docMk/>
            <pc:sldMk cId="2645666859" sldId="268"/>
            <ac:spMk id="5" creationId="{D1B403F3-CF11-1AA7-3172-14D74C3DA823}"/>
          </ac:spMkLst>
        </pc:spChg>
        <pc:spChg chg="add del mod">
          <ac:chgData name="Jamie L Bond" userId="a6e30f513dae4b66" providerId="LiveId" clId="{6B5C1BBD-CC0A-42E9-937B-579FB10C9F13}" dt="2024-05-15T19:38:19.807" v="4994" actId="478"/>
          <ac:spMkLst>
            <pc:docMk/>
            <pc:sldMk cId="2645666859" sldId="268"/>
            <ac:spMk id="8" creationId="{2C4097DF-2E28-B7B3-3523-170F848DAC37}"/>
          </ac:spMkLst>
        </pc:spChg>
        <pc:spChg chg="add del">
          <ac:chgData name="Jamie L Bond" userId="a6e30f513dae4b66" providerId="LiveId" clId="{6B5C1BBD-CC0A-42E9-937B-579FB10C9F13}" dt="2024-05-15T17:52:52.824" v="4074" actId="478"/>
          <ac:spMkLst>
            <pc:docMk/>
            <pc:sldMk cId="2645666859" sldId="268"/>
            <ac:spMk id="10" creationId="{647D8D07-3E98-4197-2826-89A4E228F5D2}"/>
          </ac:spMkLst>
        </pc:spChg>
        <pc:spChg chg="add mod">
          <ac:chgData name="Jamie L Bond" userId="a6e30f513dae4b66" providerId="LiveId" clId="{6B5C1BBD-CC0A-42E9-937B-579FB10C9F13}" dt="2024-05-15T21:03:00.677" v="8036" actId="20577"/>
          <ac:spMkLst>
            <pc:docMk/>
            <pc:sldMk cId="2645666859" sldId="268"/>
            <ac:spMk id="12" creationId="{674977E1-EA58-FEC9-E88D-981FA4BAB874}"/>
          </ac:spMkLst>
        </pc:spChg>
        <pc:spChg chg="del">
          <ac:chgData name="Jamie L Bond" userId="a6e30f513dae4b66" providerId="LiveId" clId="{6B5C1BBD-CC0A-42E9-937B-579FB10C9F13}" dt="2024-05-15T17:52:25.571" v="4070" actId="478"/>
          <ac:spMkLst>
            <pc:docMk/>
            <pc:sldMk cId="2645666859" sldId="268"/>
            <ac:spMk id="14" creationId="{C2A79473-B935-30FB-09D3-3C4C348FB348}"/>
          </ac:spMkLst>
        </pc:spChg>
        <pc:spChg chg="add mod">
          <ac:chgData name="Jamie L Bond" userId="a6e30f513dae4b66" providerId="LiveId" clId="{6B5C1BBD-CC0A-42E9-937B-579FB10C9F13}" dt="2024-05-15T20:52:17.679" v="7521" actId="20577"/>
          <ac:spMkLst>
            <pc:docMk/>
            <pc:sldMk cId="2645666859" sldId="268"/>
            <ac:spMk id="17" creationId="{64291886-2509-F9BC-E232-ED817ED892B8}"/>
          </ac:spMkLst>
        </pc:spChg>
        <pc:spChg chg="add del mod">
          <ac:chgData name="Jamie L Bond" userId="a6e30f513dae4b66" providerId="LiveId" clId="{6B5C1BBD-CC0A-42E9-937B-579FB10C9F13}" dt="2024-05-15T19:45:25.940" v="5527" actId="478"/>
          <ac:spMkLst>
            <pc:docMk/>
            <pc:sldMk cId="2645666859" sldId="268"/>
            <ac:spMk id="18" creationId="{9F8F6201-8951-A337-49BD-085738BE5FA9}"/>
          </ac:spMkLst>
        </pc:spChg>
        <pc:spChg chg="add mod">
          <ac:chgData name="Jamie L Bond" userId="a6e30f513dae4b66" providerId="LiveId" clId="{6B5C1BBD-CC0A-42E9-937B-579FB10C9F13}" dt="2024-05-15T20:09:20.792" v="6355" actId="14100"/>
          <ac:spMkLst>
            <pc:docMk/>
            <pc:sldMk cId="2645666859" sldId="268"/>
            <ac:spMk id="19" creationId="{376DB5DE-FC6E-D915-1D74-32661FF009AF}"/>
          </ac:spMkLst>
        </pc:spChg>
        <pc:spChg chg="add mod">
          <ac:chgData name="Jamie L Bond" userId="a6e30f513dae4b66" providerId="LiveId" clId="{6B5C1BBD-CC0A-42E9-937B-579FB10C9F13}" dt="2024-05-15T20:44:06.581" v="7293" actId="14100"/>
          <ac:spMkLst>
            <pc:docMk/>
            <pc:sldMk cId="2645666859" sldId="268"/>
            <ac:spMk id="21" creationId="{09934046-53D4-3BE5-8FA6-3B3B42D27352}"/>
          </ac:spMkLst>
        </pc:spChg>
        <pc:spChg chg="del">
          <ac:chgData name="Jamie L Bond" userId="a6e30f513dae4b66" providerId="LiveId" clId="{6B5C1BBD-CC0A-42E9-937B-579FB10C9F13}" dt="2024-05-15T17:52:25.571" v="4070" actId="478"/>
          <ac:spMkLst>
            <pc:docMk/>
            <pc:sldMk cId="2645666859" sldId="268"/>
            <ac:spMk id="23" creationId="{800BF3C6-5E9E-9658-FD0E-8F64F298E574}"/>
          </ac:spMkLst>
        </pc:spChg>
        <pc:spChg chg="add del mod">
          <ac:chgData name="Jamie L Bond" userId="a6e30f513dae4b66" providerId="LiveId" clId="{6B5C1BBD-CC0A-42E9-937B-579FB10C9F13}" dt="2024-05-15T21:46:00.025" v="8912" actId="3064"/>
          <ac:spMkLst>
            <pc:docMk/>
            <pc:sldMk cId="2645666859" sldId="268"/>
            <ac:spMk id="24" creationId="{6D13FA32-26AC-A3D8-7E13-8B5A39AB1007}"/>
          </ac:spMkLst>
        </pc:spChg>
        <pc:spChg chg="add mod">
          <ac:chgData name="Jamie L Bond" userId="a6e30f513dae4b66" providerId="LiveId" clId="{6B5C1BBD-CC0A-42E9-937B-579FB10C9F13}" dt="2024-05-15T21:45:08.515" v="8892"/>
          <ac:spMkLst>
            <pc:docMk/>
            <pc:sldMk cId="2645666859" sldId="268"/>
            <ac:spMk id="25" creationId="{458D3D13-E2E1-9185-8D31-458CD0F4DE8D}"/>
          </ac:spMkLst>
        </pc:sp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7" creationId="{18850BF8-795F-5B36-E5D2-CCCC6EC9ADAD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9" creationId="{F48DF45D-EAC8-0419-AB06-3A7A657C2318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11" creationId="{71847B3C-5E48-C877-102B-9FBF89DF04FB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13" creationId="{7DBF96DF-608D-D8CA-0295-EC077BE95AED}"/>
          </ac:picMkLst>
        </pc:picChg>
        <pc:picChg chg="add mod ord">
          <ac:chgData name="Jamie L Bond" userId="a6e30f513dae4b66" providerId="LiveId" clId="{6B5C1BBD-CC0A-42E9-937B-579FB10C9F13}" dt="2024-05-15T19:52:38.919" v="6058" actId="1076"/>
          <ac:picMkLst>
            <pc:docMk/>
            <pc:sldMk cId="2645666859" sldId="268"/>
            <ac:picMk id="15" creationId="{BCE11AD7-3B4D-D992-43EF-5C8CEBBE978E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16" creationId="{FDE6894C-F837-352D-36C8-547A533F081E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20" creationId="{720531CA-F122-391E-5587-74EB24734E51}"/>
          </ac:picMkLst>
        </pc:picChg>
        <pc:picChg chg="del">
          <ac:chgData name="Jamie L Bond" userId="a6e30f513dae4b66" providerId="LiveId" clId="{6B5C1BBD-CC0A-42E9-937B-579FB10C9F13}" dt="2024-05-15T17:52:25.571" v="4070" actId="478"/>
          <ac:picMkLst>
            <pc:docMk/>
            <pc:sldMk cId="2645666859" sldId="268"/>
            <ac:picMk id="22" creationId="{FA6742FE-D7F7-44AA-BDE0-F8E0C8CFD47D}"/>
          </ac:picMkLst>
        </pc:picChg>
      </pc:sldChg>
      <pc:sldChg chg="del">
        <pc:chgData name="Jamie L Bond" userId="a6e30f513dae4b66" providerId="LiveId" clId="{6B5C1BBD-CC0A-42E9-937B-579FB10C9F13}" dt="2024-05-15T21:51:03.362" v="9057" actId="47"/>
        <pc:sldMkLst>
          <pc:docMk/>
          <pc:sldMk cId="2605611607" sldId="269"/>
        </pc:sldMkLst>
      </pc:sldChg>
      <pc:sldChg chg="addSp delSp modSp new del mod">
        <pc:chgData name="Jamie L Bond" userId="a6e30f513dae4b66" providerId="LiveId" clId="{6B5C1BBD-CC0A-42E9-937B-579FB10C9F13}" dt="2024-05-15T22:05:03.762" v="10448" actId="47"/>
        <pc:sldMkLst>
          <pc:docMk/>
          <pc:sldMk cId="2260348031" sldId="270"/>
        </pc:sldMkLst>
        <pc:spChg chg="mod">
          <ac:chgData name="Jamie L Bond" userId="a6e30f513dae4b66" providerId="LiveId" clId="{6B5C1BBD-CC0A-42E9-937B-579FB10C9F13}" dt="2024-05-15T17:46:13.107" v="3883" actId="27636"/>
          <ac:spMkLst>
            <pc:docMk/>
            <pc:sldMk cId="2260348031" sldId="270"/>
            <ac:spMk id="2" creationId="{280D11CD-0C3B-F16F-52F5-5D69CE31094B}"/>
          </ac:spMkLst>
        </pc:spChg>
        <pc:picChg chg="add del mod">
          <ac:chgData name="Jamie L Bond" userId="a6e30f513dae4b66" providerId="LiveId" clId="{6B5C1BBD-CC0A-42E9-937B-579FB10C9F13}" dt="2024-05-15T17:45:26.734" v="3868" actId="478"/>
          <ac:picMkLst>
            <pc:docMk/>
            <pc:sldMk cId="2260348031" sldId="270"/>
            <ac:picMk id="7" creationId="{3F9582BE-201B-87F0-03EE-99D9945E9B27}"/>
          </ac:picMkLst>
        </pc:picChg>
        <pc:picChg chg="add del mod">
          <ac:chgData name="Jamie L Bond" userId="a6e30f513dae4b66" providerId="LiveId" clId="{6B5C1BBD-CC0A-42E9-937B-579FB10C9F13}" dt="2024-05-15T21:48:37.349" v="8955" actId="478"/>
          <ac:picMkLst>
            <pc:docMk/>
            <pc:sldMk cId="2260348031" sldId="270"/>
            <ac:picMk id="9" creationId="{9DB1DD78-1782-80DE-1D99-CFF132CBAEE3}"/>
          </ac:picMkLst>
        </pc:picChg>
      </pc:sldChg>
      <pc:sldChg chg="addSp modSp add del">
        <pc:chgData name="Jamie L Bond" userId="a6e30f513dae4b66" providerId="LiveId" clId="{6B5C1BBD-CC0A-42E9-937B-579FB10C9F13}" dt="2024-05-15T21:48:47.666" v="8956" actId="47"/>
        <pc:sldMkLst>
          <pc:docMk/>
          <pc:sldMk cId="2750926092" sldId="271"/>
        </pc:sldMkLst>
        <pc:spChg chg="add mod">
          <ac:chgData name="Jamie L Bond" userId="a6e30f513dae4b66" providerId="LiveId" clId="{6B5C1BBD-CC0A-42E9-937B-579FB10C9F13}" dt="2024-05-15T21:44:10.920" v="8839"/>
          <ac:spMkLst>
            <pc:docMk/>
            <pc:sldMk cId="2750926092" sldId="271"/>
            <ac:spMk id="6" creationId="{D0158670-F182-75A5-1660-F8F9295AD759}"/>
          </ac:spMkLst>
        </pc:spChg>
      </pc:sldChg>
      <pc:sldChg chg="add del">
        <pc:chgData name="Jamie L Bond" userId="a6e30f513dae4b66" providerId="LiveId" clId="{6B5C1BBD-CC0A-42E9-937B-579FB10C9F13}" dt="2024-05-15T21:48:52.411" v="8957" actId="47"/>
        <pc:sldMkLst>
          <pc:docMk/>
          <pc:sldMk cId="2263983438" sldId="272"/>
        </pc:sldMkLst>
      </pc:sldChg>
      <pc:sldChg chg="addSp delSp modSp add mod modNotesTx">
        <pc:chgData name="Jamie L Bond" userId="a6e30f513dae4b66" providerId="LiveId" clId="{6B5C1BBD-CC0A-42E9-937B-579FB10C9F13}" dt="2024-05-15T21:45:58.576" v="8910" actId="1038"/>
        <pc:sldMkLst>
          <pc:docMk/>
          <pc:sldMk cId="68736589" sldId="273"/>
        </pc:sldMkLst>
        <pc:spChg chg="mod">
          <ac:chgData name="Jamie L Bond" userId="a6e30f513dae4b66" providerId="LiveId" clId="{6B5C1BBD-CC0A-42E9-937B-579FB10C9F13}" dt="2024-05-15T21:45:58.576" v="8910" actId="1038"/>
          <ac:spMkLst>
            <pc:docMk/>
            <pc:sldMk cId="68736589" sldId="273"/>
            <ac:spMk id="2" creationId="{9CF45F38-56FF-4196-9F6A-6FE664EE1EFD}"/>
          </ac:spMkLst>
        </pc:spChg>
        <pc:spChg chg="add del">
          <ac:chgData name="Jamie L Bond" userId="a6e30f513dae4b66" providerId="LiveId" clId="{6B5C1BBD-CC0A-42E9-937B-579FB10C9F13}" dt="2024-05-15T19:53:39.052" v="6072" actId="478"/>
          <ac:spMkLst>
            <pc:docMk/>
            <pc:sldMk cId="68736589" sldId="273"/>
            <ac:spMk id="3" creationId="{B0283C76-AB9F-2CF4-4F84-77F3E3B3D8AA}"/>
          </ac:spMkLst>
        </pc:spChg>
        <pc:spChg chg="add del mod">
          <ac:chgData name="Jamie L Bond" userId="a6e30f513dae4b66" providerId="LiveId" clId="{6B5C1BBD-CC0A-42E9-937B-579FB10C9F13}" dt="2024-05-15T20:06:08.849" v="6140" actId="478"/>
          <ac:spMkLst>
            <pc:docMk/>
            <pc:sldMk cId="68736589" sldId="273"/>
            <ac:spMk id="4" creationId="{3C6D85DB-B996-A66E-A0CD-23EDA39C03AA}"/>
          </ac:spMkLst>
        </pc:spChg>
        <pc:spChg chg="add del mod">
          <ac:chgData name="Jamie L Bond" userId="a6e30f513dae4b66" providerId="LiveId" clId="{6B5C1BBD-CC0A-42E9-937B-579FB10C9F13}" dt="2024-05-15T20:37:57.027" v="6854" actId="478"/>
          <ac:spMkLst>
            <pc:docMk/>
            <pc:sldMk cId="68736589" sldId="273"/>
            <ac:spMk id="7" creationId="{6DF1DBB0-D451-39E0-4D2D-8444931977F6}"/>
          </ac:spMkLst>
        </pc:spChg>
        <pc:spChg chg="add mod">
          <ac:chgData name="Jamie L Bond" userId="a6e30f513dae4b66" providerId="LiveId" clId="{6B5C1BBD-CC0A-42E9-937B-579FB10C9F13}" dt="2024-05-15T20:38:08.004" v="6857" actId="14100"/>
          <ac:spMkLst>
            <pc:docMk/>
            <pc:sldMk cId="68736589" sldId="273"/>
            <ac:spMk id="8" creationId="{E446BC45-3AD7-1587-A456-00473F6A50EA}"/>
          </ac:spMkLst>
        </pc:spChg>
        <pc:spChg chg="add del mod">
          <ac:chgData name="Jamie L Bond" userId="a6e30f513dae4b66" providerId="LiveId" clId="{6B5C1BBD-CC0A-42E9-937B-579FB10C9F13}" dt="2024-05-15T20:15:03.824" v="6535" actId="478"/>
          <ac:spMkLst>
            <pc:docMk/>
            <pc:sldMk cId="68736589" sldId="273"/>
            <ac:spMk id="9" creationId="{167635CA-9522-8336-5DB0-7D91D67A159D}"/>
          </ac:spMkLst>
        </pc:spChg>
        <pc:spChg chg="del">
          <ac:chgData name="Jamie L Bond" userId="a6e30f513dae4b66" providerId="LiveId" clId="{6B5C1BBD-CC0A-42E9-937B-579FB10C9F13}" dt="2024-05-15T19:53:27.876" v="6069" actId="478"/>
          <ac:spMkLst>
            <pc:docMk/>
            <pc:sldMk cId="68736589" sldId="273"/>
            <ac:spMk id="12" creationId="{674977E1-EA58-FEC9-E88D-981FA4BAB874}"/>
          </ac:spMkLst>
        </pc:spChg>
        <pc:spChg chg="del">
          <ac:chgData name="Jamie L Bond" userId="a6e30f513dae4b66" providerId="LiveId" clId="{6B5C1BBD-CC0A-42E9-937B-579FB10C9F13}" dt="2024-05-15T19:53:27.876" v="6069" actId="478"/>
          <ac:spMkLst>
            <pc:docMk/>
            <pc:sldMk cId="68736589" sldId="273"/>
            <ac:spMk id="17" creationId="{64291886-2509-F9BC-E232-ED817ED892B8}"/>
          </ac:spMkLst>
        </pc:spChg>
        <pc:spChg chg="del mod ord">
          <ac:chgData name="Jamie L Bond" userId="a6e30f513dae4b66" providerId="LiveId" clId="{6B5C1BBD-CC0A-42E9-937B-579FB10C9F13}" dt="2024-05-15T20:26:36.258" v="6691" actId="478"/>
          <ac:spMkLst>
            <pc:docMk/>
            <pc:sldMk cId="68736589" sldId="273"/>
            <ac:spMk id="19" creationId="{376DB5DE-FC6E-D915-1D74-32661FF009AF}"/>
          </ac:spMkLst>
        </pc:spChg>
        <pc:spChg chg="mod topLvl">
          <ac:chgData name="Jamie L Bond" userId="a6e30f513dae4b66" providerId="LiveId" clId="{6B5C1BBD-CC0A-42E9-937B-579FB10C9F13}" dt="2024-05-15T20:33:13.104" v="6794" actId="113"/>
          <ac:spMkLst>
            <pc:docMk/>
            <pc:sldMk cId="68736589" sldId="273"/>
            <ac:spMk id="20" creationId="{7CE84260-E8FC-6A80-7BF7-B216B0B0C6A4}"/>
          </ac:spMkLst>
        </pc:spChg>
        <pc:spChg chg="add mod">
          <ac:chgData name="Jamie L Bond" userId="a6e30f513dae4b66" providerId="LiveId" clId="{6B5C1BBD-CC0A-42E9-937B-579FB10C9F13}" dt="2024-05-15T21:45:58.576" v="8910" actId="1038"/>
          <ac:spMkLst>
            <pc:docMk/>
            <pc:sldMk cId="68736589" sldId="273"/>
            <ac:spMk id="25" creationId="{2F1DCE73-C88B-3406-86AB-739A6B764B23}"/>
          </ac:spMkLst>
        </pc:spChg>
        <pc:spChg chg="add mod">
          <ac:chgData name="Jamie L Bond" userId="a6e30f513dae4b66" providerId="LiveId" clId="{6B5C1BBD-CC0A-42E9-937B-579FB10C9F13}" dt="2024-05-15T21:45:58.576" v="8910" actId="1038"/>
          <ac:spMkLst>
            <pc:docMk/>
            <pc:sldMk cId="68736589" sldId="273"/>
            <ac:spMk id="26" creationId="{E4C3A8C4-5159-6281-50A8-18F683EF9A8F}"/>
          </ac:spMkLst>
        </pc:spChg>
        <pc:spChg chg="add mod">
          <ac:chgData name="Jamie L Bond" userId="a6e30f513dae4b66" providerId="LiveId" clId="{6B5C1BBD-CC0A-42E9-937B-579FB10C9F13}" dt="2024-05-15T21:45:58.576" v="8910" actId="1038"/>
          <ac:spMkLst>
            <pc:docMk/>
            <pc:sldMk cId="68736589" sldId="273"/>
            <ac:spMk id="27" creationId="{1A54E825-285D-519B-AC8E-5F03C7A0A354}"/>
          </ac:spMkLst>
        </pc:spChg>
        <pc:spChg chg="add mod">
          <ac:chgData name="Jamie L Bond" userId="a6e30f513dae4b66" providerId="LiveId" clId="{6B5C1BBD-CC0A-42E9-937B-579FB10C9F13}" dt="2024-05-15T20:42:55.954" v="7261" actId="164"/>
          <ac:spMkLst>
            <pc:docMk/>
            <pc:sldMk cId="68736589" sldId="273"/>
            <ac:spMk id="29" creationId="{B57AFAC3-CA61-A15A-2CEB-DF2D1FFCFFB6}"/>
          </ac:spMkLst>
        </pc:spChg>
        <pc:spChg chg="add mod ord">
          <ac:chgData name="Jamie L Bond" userId="a6e30f513dae4b66" providerId="LiveId" clId="{6B5C1BBD-CC0A-42E9-937B-579FB10C9F13}" dt="2024-05-15T21:45:58.233" v="8908" actId="207"/>
          <ac:spMkLst>
            <pc:docMk/>
            <pc:sldMk cId="68736589" sldId="273"/>
            <ac:spMk id="31" creationId="{165323C2-E4BF-B363-1893-36E01E327C4E}"/>
          </ac:spMkLst>
        </pc:spChg>
        <pc:grpChg chg="add mod">
          <ac:chgData name="Jamie L Bond" userId="a6e30f513dae4b66" providerId="LiveId" clId="{6B5C1BBD-CC0A-42E9-937B-579FB10C9F13}" dt="2024-05-15T20:42:55.954" v="7261" actId="164"/>
          <ac:grpSpMkLst>
            <pc:docMk/>
            <pc:sldMk cId="68736589" sldId="273"/>
            <ac:grpSpMk id="16" creationId="{F815E6AB-3978-40A1-26F9-81C81D475809}"/>
          </ac:grpSpMkLst>
        </pc:grpChg>
        <pc:grpChg chg="add del mod">
          <ac:chgData name="Jamie L Bond" userId="a6e30f513dae4b66" providerId="LiveId" clId="{6B5C1BBD-CC0A-42E9-937B-579FB10C9F13}" dt="2024-05-15T20:32:42.099" v="6786" actId="478"/>
          <ac:grpSpMkLst>
            <pc:docMk/>
            <pc:sldMk cId="68736589" sldId="273"/>
            <ac:grpSpMk id="18" creationId="{6EAAACE1-77F1-7944-7C2D-227E36FC3D88}"/>
          </ac:grpSpMkLst>
        </pc:grpChg>
        <pc:grpChg chg="add del mod">
          <ac:chgData name="Jamie L Bond" userId="a6e30f513dae4b66" providerId="LiveId" clId="{6B5C1BBD-CC0A-42E9-937B-579FB10C9F13}" dt="2024-05-15T20:36:21.740" v="6827" actId="478"/>
          <ac:grpSpMkLst>
            <pc:docMk/>
            <pc:sldMk cId="68736589" sldId="273"/>
            <ac:grpSpMk id="24" creationId="{5A0C3670-E58C-D8DE-A0FB-65C44FF36007}"/>
          </ac:grpSpMkLst>
        </pc:grpChg>
        <pc:grpChg chg="add mod">
          <ac:chgData name="Jamie L Bond" userId="a6e30f513dae4b66" providerId="LiveId" clId="{6B5C1BBD-CC0A-42E9-937B-579FB10C9F13}" dt="2024-05-15T21:45:58.576" v="8910" actId="1038"/>
          <ac:grpSpMkLst>
            <pc:docMk/>
            <pc:sldMk cId="68736589" sldId="273"/>
            <ac:grpSpMk id="30" creationId="{B27CEC84-A3D5-F208-E707-7D7AFF5F4DC4}"/>
          </ac:grpSpMkLst>
        </pc:grpChg>
        <pc:picChg chg="add mod">
          <ac:chgData name="Jamie L Bond" userId="a6e30f513dae4b66" providerId="LiveId" clId="{6B5C1BBD-CC0A-42E9-937B-579FB10C9F13}" dt="2024-05-15T21:45:58.576" v="8910" actId="1038"/>
          <ac:picMkLst>
            <pc:docMk/>
            <pc:sldMk cId="68736589" sldId="273"/>
            <ac:picMk id="6" creationId="{442E0336-C62C-9451-DB83-07B51ECF525A}"/>
          </ac:picMkLst>
        </pc:picChg>
        <pc:picChg chg="add mod">
          <ac:chgData name="Jamie L Bond" userId="a6e30f513dae4b66" providerId="LiveId" clId="{6B5C1BBD-CC0A-42E9-937B-579FB10C9F13}" dt="2024-05-15T20:36:49.144" v="6832" actId="1076"/>
          <ac:picMkLst>
            <pc:docMk/>
            <pc:sldMk cId="68736589" sldId="273"/>
            <ac:picMk id="11" creationId="{F845E9EC-1F22-3994-7D7E-1016814AB2ED}"/>
          </ac:picMkLst>
        </pc:picChg>
        <pc:picChg chg="add del mod">
          <ac:chgData name="Jamie L Bond" userId="a6e30f513dae4b66" providerId="LiveId" clId="{6B5C1BBD-CC0A-42E9-937B-579FB10C9F13}" dt="2024-05-15T20:37:54.884" v="6853" actId="478"/>
          <ac:picMkLst>
            <pc:docMk/>
            <pc:sldMk cId="68736589" sldId="273"/>
            <ac:picMk id="14" creationId="{B1DF0FEE-2E30-AE12-CEC4-E5A9D8C3678A}"/>
          </ac:picMkLst>
        </pc:picChg>
        <pc:picChg chg="del">
          <ac:chgData name="Jamie L Bond" userId="a6e30f513dae4b66" providerId="LiveId" clId="{6B5C1BBD-CC0A-42E9-937B-579FB10C9F13}" dt="2024-05-15T19:53:29.561" v="6070" actId="478"/>
          <ac:picMkLst>
            <pc:docMk/>
            <pc:sldMk cId="68736589" sldId="273"/>
            <ac:picMk id="15" creationId="{BCE11AD7-3B4D-D992-43EF-5C8CEBBE978E}"/>
          </ac:picMkLst>
        </pc:picChg>
        <pc:picChg chg="del mod topLvl">
          <ac:chgData name="Jamie L Bond" userId="a6e30f513dae4b66" providerId="LiveId" clId="{6B5C1BBD-CC0A-42E9-937B-579FB10C9F13}" dt="2024-05-15T20:32:42.099" v="6786" actId="478"/>
          <ac:picMkLst>
            <pc:docMk/>
            <pc:sldMk cId="68736589" sldId="273"/>
            <ac:picMk id="21" creationId="{832B5AD3-6D74-6AAD-4794-57300361DE98}"/>
          </ac:picMkLst>
        </pc:picChg>
        <pc:picChg chg="add mod">
          <ac:chgData name="Jamie L Bond" userId="a6e30f513dae4b66" providerId="LiveId" clId="{6B5C1BBD-CC0A-42E9-937B-579FB10C9F13}" dt="2024-05-15T20:32:56.817" v="6791" actId="164"/>
          <ac:picMkLst>
            <pc:docMk/>
            <pc:sldMk cId="68736589" sldId="273"/>
            <ac:picMk id="23" creationId="{14C4EB2E-D1A1-ACDD-454B-87FA8E01C04C}"/>
          </ac:picMkLst>
        </pc:picChg>
      </pc:sldChg>
      <pc:sldChg chg="addSp delSp modSp add mod">
        <pc:chgData name="Jamie L Bond" userId="a6e30f513dae4b66" providerId="LiveId" clId="{6B5C1BBD-CC0A-42E9-937B-579FB10C9F13}" dt="2024-05-15T21:45:57.754" v="8906" actId="478"/>
        <pc:sldMkLst>
          <pc:docMk/>
          <pc:sldMk cId="172510634" sldId="274"/>
        </pc:sldMkLst>
        <pc:spChg chg="mod">
          <ac:chgData name="Jamie L Bond" userId="a6e30f513dae4b66" providerId="LiveId" clId="{6B5C1BBD-CC0A-42E9-937B-579FB10C9F13}" dt="2024-05-15T20:42:01.732" v="7237" actId="20577"/>
          <ac:spMkLst>
            <pc:docMk/>
            <pc:sldMk cId="172510634" sldId="274"/>
            <ac:spMk id="2" creationId="{9CF45F38-56FF-4196-9F6A-6FE664EE1EFD}"/>
          </ac:spMkLst>
        </pc:spChg>
        <pc:spChg chg="add del mod">
          <ac:chgData name="Jamie L Bond" userId="a6e30f513dae4b66" providerId="LiveId" clId="{6B5C1BBD-CC0A-42E9-937B-579FB10C9F13}" dt="2024-05-15T21:33:12.474" v="8345" actId="478"/>
          <ac:spMkLst>
            <pc:docMk/>
            <pc:sldMk cId="172510634" sldId="274"/>
            <ac:spMk id="8" creationId="{359841A8-786E-2D42-8B9A-3F5C7580E3DF}"/>
          </ac:spMkLst>
        </pc:spChg>
        <pc:spChg chg="add mod">
          <ac:chgData name="Jamie L Bond" userId="a6e30f513dae4b66" providerId="LiveId" clId="{6B5C1BBD-CC0A-42E9-937B-579FB10C9F13}" dt="2024-05-15T21:36:03.514" v="8548" actId="1076"/>
          <ac:spMkLst>
            <pc:docMk/>
            <pc:sldMk cId="172510634" sldId="274"/>
            <ac:spMk id="9" creationId="{B93E2192-8BFE-C169-C34A-EFC7F5CDEB54}"/>
          </ac:spMkLst>
        </pc:spChg>
        <pc:spChg chg="add mod">
          <ac:chgData name="Jamie L Bond" userId="a6e30f513dae4b66" providerId="LiveId" clId="{6B5C1BBD-CC0A-42E9-937B-579FB10C9F13}" dt="2024-05-15T21:38:16.279" v="8724" actId="113"/>
          <ac:spMkLst>
            <pc:docMk/>
            <pc:sldMk cId="172510634" sldId="274"/>
            <ac:spMk id="10" creationId="{CE0682AE-9549-E0C4-3619-85F4C19D9EE1}"/>
          </ac:spMkLst>
        </pc:spChg>
        <pc:spChg chg="add del mod">
          <ac:chgData name="Jamie L Bond" userId="a6e30f513dae4b66" providerId="LiveId" clId="{6B5C1BBD-CC0A-42E9-937B-579FB10C9F13}" dt="2024-05-15T21:45:57.754" v="8906" actId="478"/>
          <ac:spMkLst>
            <pc:docMk/>
            <pc:sldMk cId="172510634" sldId="274"/>
            <ac:spMk id="11" creationId="{2ACD4134-651E-A766-E852-2233BCDE2114}"/>
          </ac:spMkLst>
        </pc:spChg>
        <pc:spChg chg="mod">
          <ac:chgData name="Jamie L Bond" userId="a6e30f513dae4b66" providerId="LiveId" clId="{6B5C1BBD-CC0A-42E9-937B-579FB10C9F13}" dt="2024-05-15T21:09:50.029" v="8212" actId="207"/>
          <ac:spMkLst>
            <pc:docMk/>
            <pc:sldMk cId="172510634" sldId="274"/>
            <ac:spMk id="12" creationId="{674977E1-EA58-FEC9-E88D-981FA4BAB874}"/>
          </ac:spMkLst>
        </pc:spChg>
        <pc:spChg chg="add mod ord">
          <ac:chgData name="Jamie L Bond" userId="a6e30f513dae4b66" providerId="LiveId" clId="{6B5C1BBD-CC0A-42E9-937B-579FB10C9F13}" dt="2024-05-15T21:45:57.476" v="8905" actId="20577"/>
          <ac:spMkLst>
            <pc:docMk/>
            <pc:sldMk cId="172510634" sldId="274"/>
            <ac:spMk id="13" creationId="{B49E2A67-7B7C-ADE6-E78E-9A32595BC7B0}"/>
          </ac:spMkLst>
        </pc:spChg>
        <pc:spChg chg="mod">
          <ac:chgData name="Jamie L Bond" userId="a6e30f513dae4b66" providerId="LiveId" clId="{6B5C1BBD-CC0A-42E9-937B-579FB10C9F13}" dt="2024-05-15T21:30:40.591" v="8312" actId="20577"/>
          <ac:spMkLst>
            <pc:docMk/>
            <pc:sldMk cId="172510634" sldId="274"/>
            <ac:spMk id="17" creationId="{64291886-2509-F9BC-E232-ED817ED892B8}"/>
          </ac:spMkLst>
        </pc:spChg>
        <pc:spChg chg="del">
          <ac:chgData name="Jamie L Bond" userId="a6e30f513dae4b66" providerId="LiveId" clId="{6B5C1BBD-CC0A-42E9-937B-579FB10C9F13}" dt="2024-05-15T20:42:07.570" v="7239" actId="478"/>
          <ac:spMkLst>
            <pc:docMk/>
            <pc:sldMk cId="172510634" sldId="274"/>
            <ac:spMk id="19" creationId="{376DB5DE-FC6E-D915-1D74-32661FF009AF}"/>
          </ac:spMkLst>
        </pc:spChg>
        <pc:picChg chg="add del mod">
          <ac:chgData name="Jamie L Bond" userId="a6e30f513dae4b66" providerId="LiveId" clId="{6B5C1BBD-CC0A-42E9-937B-579FB10C9F13}" dt="2024-05-15T21:16:34.435" v="8237" actId="21"/>
          <ac:picMkLst>
            <pc:docMk/>
            <pc:sldMk cId="172510634" sldId="274"/>
            <ac:picMk id="4" creationId="{3B9C9323-A100-DECE-BF5F-FBA584381B5C}"/>
          </ac:picMkLst>
        </pc:picChg>
        <pc:picChg chg="add del mod">
          <ac:chgData name="Jamie L Bond" userId="a6e30f513dae4b66" providerId="LiveId" clId="{6B5C1BBD-CC0A-42E9-937B-579FB10C9F13}" dt="2024-05-15T21:30:01.109" v="8301" actId="478"/>
          <ac:picMkLst>
            <pc:docMk/>
            <pc:sldMk cId="172510634" sldId="274"/>
            <ac:picMk id="5" creationId="{571A8BB8-1931-FFF8-9743-8241447EFAB7}"/>
          </ac:picMkLst>
        </pc:picChg>
        <pc:picChg chg="add mod ord">
          <ac:chgData name="Jamie L Bond" userId="a6e30f513dae4b66" providerId="LiveId" clId="{6B5C1BBD-CC0A-42E9-937B-579FB10C9F13}" dt="2024-05-15T21:32:52.422" v="8343" actId="1076"/>
          <ac:picMkLst>
            <pc:docMk/>
            <pc:sldMk cId="172510634" sldId="274"/>
            <ac:picMk id="7" creationId="{F175435E-F36E-6EDD-4B27-6A4FC3CD0921}"/>
          </ac:picMkLst>
        </pc:picChg>
        <pc:picChg chg="del">
          <ac:chgData name="Jamie L Bond" userId="a6e30f513dae4b66" providerId="LiveId" clId="{6B5C1BBD-CC0A-42E9-937B-579FB10C9F13}" dt="2024-05-15T20:42:06.563" v="7238" actId="478"/>
          <ac:picMkLst>
            <pc:docMk/>
            <pc:sldMk cId="172510634" sldId="274"/>
            <ac:picMk id="15" creationId="{BCE11AD7-3B4D-D992-43EF-5C8CEBBE978E}"/>
          </ac:picMkLst>
        </pc:picChg>
      </pc:sldChg>
      <pc:sldChg chg="addSp delSp modSp add del mod">
        <pc:chgData name="Jamie L Bond" userId="a6e30f513dae4b66" providerId="LiveId" clId="{6B5C1BBD-CC0A-42E9-937B-579FB10C9F13}" dt="2024-05-15T21:42:13.867" v="8803" actId="47"/>
        <pc:sldMkLst>
          <pc:docMk/>
          <pc:sldMk cId="482081643" sldId="275"/>
        </pc:sldMkLst>
        <pc:spChg chg="mod">
          <ac:chgData name="Jamie L Bond" userId="a6e30f513dae4b66" providerId="LiveId" clId="{6B5C1BBD-CC0A-42E9-937B-579FB10C9F13}" dt="2024-05-15T21:10:25.114" v="8215" actId="20577"/>
          <ac:spMkLst>
            <pc:docMk/>
            <pc:sldMk cId="482081643" sldId="275"/>
            <ac:spMk id="2" creationId="{9CF45F38-56FF-4196-9F6A-6FE664EE1EFD}"/>
          </ac:spMkLst>
        </pc:spChg>
        <pc:spChg chg="add mod">
          <ac:chgData name="Jamie L Bond" userId="a6e30f513dae4b66" providerId="LiveId" clId="{6B5C1BBD-CC0A-42E9-937B-579FB10C9F13}" dt="2024-05-15T21:41:57.571" v="8802" actId="207"/>
          <ac:spMkLst>
            <pc:docMk/>
            <pc:sldMk cId="482081643" sldId="275"/>
            <ac:spMk id="5" creationId="{15BD88D0-E3D5-97A4-99CA-86A03DF64B5F}"/>
          </ac:spMkLst>
        </pc:spChg>
        <pc:spChg chg="mod">
          <ac:chgData name="Jamie L Bond" userId="a6e30f513dae4b66" providerId="LiveId" clId="{6B5C1BBD-CC0A-42E9-937B-579FB10C9F13}" dt="2024-05-15T21:39:31.491" v="8778" actId="6549"/>
          <ac:spMkLst>
            <pc:docMk/>
            <pc:sldMk cId="482081643" sldId="275"/>
            <ac:spMk id="12" creationId="{674977E1-EA58-FEC9-E88D-981FA4BAB874}"/>
          </ac:spMkLst>
        </pc:spChg>
        <pc:spChg chg="mod">
          <ac:chgData name="Jamie L Bond" userId="a6e30f513dae4b66" providerId="LiveId" clId="{6B5C1BBD-CC0A-42E9-937B-579FB10C9F13}" dt="2024-05-15T21:10:37.764" v="8218" actId="207"/>
          <ac:spMkLst>
            <pc:docMk/>
            <pc:sldMk cId="482081643" sldId="275"/>
            <ac:spMk id="17" creationId="{64291886-2509-F9BC-E232-ED817ED892B8}"/>
          </ac:spMkLst>
        </pc:spChg>
        <pc:picChg chg="add del mod">
          <ac:chgData name="Jamie L Bond" userId="a6e30f513dae4b66" providerId="LiveId" clId="{6B5C1BBD-CC0A-42E9-937B-579FB10C9F13}" dt="2024-05-15T21:25:39.272" v="8297" actId="21"/>
          <ac:picMkLst>
            <pc:docMk/>
            <pc:sldMk cId="482081643" sldId="275"/>
            <ac:picMk id="4" creationId="{571A8BB8-1931-FFF8-9743-8241447EFAB7}"/>
          </ac:picMkLst>
        </pc:picChg>
      </pc:sldChg>
      <pc:sldChg chg="addSp delSp modSp add mod">
        <pc:chgData name="Jamie L Bond" userId="a6e30f513dae4b66" providerId="LiveId" clId="{6B5C1BBD-CC0A-42E9-937B-579FB10C9F13}" dt="2024-05-15T21:50:35.756" v="9054" actId="20577"/>
        <pc:sldMkLst>
          <pc:docMk/>
          <pc:sldMk cId="1326519198" sldId="276"/>
        </pc:sldMkLst>
        <pc:spChg chg="mod">
          <ac:chgData name="Jamie L Bond" userId="a6e30f513dae4b66" providerId="LiveId" clId="{6B5C1BBD-CC0A-42E9-937B-579FB10C9F13}" dt="2024-05-15T21:50:35.756" v="9054" actId="20577"/>
          <ac:spMkLst>
            <pc:docMk/>
            <pc:sldMk cId="1326519198" sldId="276"/>
            <ac:spMk id="2" creationId="{9CF45F38-56FF-4196-9F6A-6FE664EE1EFD}"/>
          </ac:spMkLst>
        </pc:spChg>
        <pc:spChg chg="add del mod">
          <ac:chgData name="Jamie L Bond" userId="a6e30f513dae4b66" providerId="LiveId" clId="{6B5C1BBD-CC0A-42E9-937B-579FB10C9F13}" dt="2024-05-15T21:45:56.659" v="8901" actId="478"/>
          <ac:spMkLst>
            <pc:docMk/>
            <pc:sldMk cId="1326519198" sldId="276"/>
            <ac:spMk id="3" creationId="{F1C09B13-F5F5-F064-D0F4-62EC16E0E416}"/>
          </ac:spMkLst>
        </pc:spChg>
        <pc:spChg chg="add mod">
          <ac:chgData name="Jamie L Bond" userId="a6e30f513dae4b66" providerId="LiveId" clId="{6B5C1BBD-CC0A-42E9-937B-579FB10C9F13}" dt="2024-05-15T21:50:33.518" v="9053" actId="20577"/>
          <ac:spMkLst>
            <pc:docMk/>
            <pc:sldMk cId="1326519198" sldId="276"/>
            <ac:spMk id="4" creationId="{4915FAFE-3112-B5C6-1C57-0996BE20052F}"/>
          </ac:spMkLst>
        </pc:spChg>
        <pc:spChg chg="mod">
          <ac:chgData name="Jamie L Bond" userId="a6e30f513dae4b66" providerId="LiveId" clId="{6B5C1BBD-CC0A-42E9-937B-579FB10C9F13}" dt="2024-05-15T21:46:29.931" v="8945" actId="20577"/>
          <ac:spMkLst>
            <pc:docMk/>
            <pc:sldMk cId="1326519198" sldId="276"/>
            <ac:spMk id="12" creationId="{674977E1-EA58-FEC9-E88D-981FA4BAB874}"/>
          </ac:spMkLst>
        </pc:spChg>
      </pc:sldChg>
      <pc:sldChg chg="addSp delSp modSp add mod ord">
        <pc:chgData name="Jamie L Bond" userId="a6e30f513dae4b66" providerId="LiveId" clId="{6B5C1BBD-CC0A-42E9-937B-579FB10C9F13}" dt="2024-05-15T21:45:57.219" v="8903" actId="478"/>
        <pc:sldMkLst>
          <pc:docMk/>
          <pc:sldMk cId="1946188867" sldId="277"/>
        </pc:sldMkLst>
        <pc:spChg chg="mod">
          <ac:chgData name="Jamie L Bond" userId="a6e30f513dae4b66" providerId="LiveId" clId="{6B5C1BBD-CC0A-42E9-937B-579FB10C9F13}" dt="2024-05-15T21:16:47.789" v="8243" actId="20577"/>
          <ac:spMkLst>
            <pc:docMk/>
            <pc:sldMk cId="1946188867" sldId="277"/>
            <ac:spMk id="2" creationId="{9CF45F38-56FF-4196-9F6A-6FE664EE1EFD}"/>
          </ac:spMkLst>
        </pc:spChg>
        <pc:spChg chg="add mod">
          <ac:chgData name="Jamie L Bond" userId="a6e30f513dae4b66" providerId="LiveId" clId="{6B5C1BBD-CC0A-42E9-937B-579FB10C9F13}" dt="2024-05-15T21:38:45.933" v="8728" actId="207"/>
          <ac:spMkLst>
            <pc:docMk/>
            <pc:sldMk cId="1946188867" sldId="277"/>
            <ac:spMk id="10" creationId="{BEADC2F9-B293-FD7B-0714-14074741BB43}"/>
          </ac:spMkLst>
        </pc:spChg>
        <pc:spChg chg="add mod">
          <ac:chgData name="Jamie L Bond" userId="a6e30f513dae4b66" providerId="LiveId" clId="{6B5C1BBD-CC0A-42E9-937B-579FB10C9F13}" dt="2024-05-15T21:38:50.169" v="8729" actId="207"/>
          <ac:spMkLst>
            <pc:docMk/>
            <pc:sldMk cId="1946188867" sldId="277"/>
            <ac:spMk id="12" creationId="{50A3464A-30C4-DA68-46E1-751026487D8E}"/>
          </ac:spMkLst>
        </pc:spChg>
        <pc:spChg chg="add mod">
          <ac:chgData name="Jamie L Bond" userId="a6e30f513dae4b66" providerId="LiveId" clId="{6B5C1BBD-CC0A-42E9-937B-579FB10C9F13}" dt="2024-05-15T21:25:14.512" v="8296" actId="207"/>
          <ac:spMkLst>
            <pc:docMk/>
            <pc:sldMk cId="1946188867" sldId="277"/>
            <ac:spMk id="13" creationId="{0662CF35-5EA0-5FB3-E0C5-628A80BB96C2}"/>
          </ac:spMkLst>
        </pc:spChg>
        <pc:spChg chg="add del mod">
          <ac:chgData name="Jamie L Bond" userId="a6e30f513dae4b66" providerId="LiveId" clId="{6B5C1BBD-CC0A-42E9-937B-579FB10C9F13}" dt="2024-05-15T21:45:57.219" v="8903" actId="478"/>
          <ac:spMkLst>
            <pc:docMk/>
            <pc:sldMk cId="1946188867" sldId="277"/>
            <ac:spMk id="14" creationId="{2D3C47BB-1F11-1A4C-8519-5A6909FC27E6}"/>
          </ac:spMkLst>
        </pc:spChg>
        <pc:spChg chg="add mod">
          <ac:chgData name="Jamie L Bond" userId="a6e30f513dae4b66" providerId="LiveId" clId="{6B5C1BBD-CC0A-42E9-937B-579FB10C9F13}" dt="2024-05-15T21:45:56.845" v="8902" actId="20577"/>
          <ac:spMkLst>
            <pc:docMk/>
            <pc:sldMk cId="1946188867" sldId="277"/>
            <ac:spMk id="15" creationId="{B20ABE37-A7B0-AB6C-14B7-D2F8A3E87997}"/>
          </ac:spMkLst>
        </pc:spChg>
        <pc:spChg chg="del">
          <ac:chgData name="Jamie L Bond" userId="a6e30f513dae4b66" providerId="LiveId" clId="{6B5C1BBD-CC0A-42E9-937B-579FB10C9F13}" dt="2024-05-15T21:16:38.020" v="8238" actId="478"/>
          <ac:spMkLst>
            <pc:docMk/>
            <pc:sldMk cId="1946188867" sldId="277"/>
            <ac:spMk id="25" creationId="{2F1DCE73-C88B-3406-86AB-739A6B764B23}"/>
          </ac:spMkLst>
        </pc:spChg>
        <pc:spChg chg="del">
          <ac:chgData name="Jamie L Bond" userId="a6e30f513dae4b66" providerId="LiveId" clId="{6B5C1BBD-CC0A-42E9-937B-579FB10C9F13}" dt="2024-05-15T21:16:38.020" v="8238" actId="478"/>
          <ac:spMkLst>
            <pc:docMk/>
            <pc:sldMk cId="1946188867" sldId="277"/>
            <ac:spMk id="26" creationId="{E4C3A8C4-5159-6281-50A8-18F683EF9A8F}"/>
          </ac:spMkLst>
        </pc:spChg>
        <pc:spChg chg="del">
          <ac:chgData name="Jamie L Bond" userId="a6e30f513dae4b66" providerId="LiveId" clId="{6B5C1BBD-CC0A-42E9-937B-579FB10C9F13}" dt="2024-05-15T21:16:38.020" v="8238" actId="478"/>
          <ac:spMkLst>
            <pc:docMk/>
            <pc:sldMk cId="1946188867" sldId="277"/>
            <ac:spMk id="27" creationId="{1A54E825-285D-519B-AC8E-5F03C7A0A354}"/>
          </ac:spMkLst>
        </pc:spChg>
        <pc:grpChg chg="del">
          <ac:chgData name="Jamie L Bond" userId="a6e30f513dae4b66" providerId="LiveId" clId="{6B5C1BBD-CC0A-42E9-937B-579FB10C9F13}" dt="2024-05-15T21:16:38.020" v="8238" actId="478"/>
          <ac:grpSpMkLst>
            <pc:docMk/>
            <pc:sldMk cId="1946188867" sldId="277"/>
            <ac:grpSpMk id="30" creationId="{B27CEC84-A3D5-F208-E707-7D7AFF5F4DC4}"/>
          </ac:grpSpMkLst>
        </pc:grpChg>
        <pc:picChg chg="add del mod">
          <ac:chgData name="Jamie L Bond" userId="a6e30f513dae4b66" providerId="LiveId" clId="{6B5C1BBD-CC0A-42E9-937B-579FB10C9F13}" dt="2024-05-15T21:21:11.829" v="8244" actId="478"/>
          <ac:picMkLst>
            <pc:docMk/>
            <pc:sldMk cId="1946188867" sldId="277"/>
            <ac:picMk id="4" creationId="{3B9C9323-A100-DECE-BF5F-FBA584381B5C}"/>
          </ac:picMkLst>
        </pc:picChg>
        <pc:picChg chg="add del mod">
          <ac:chgData name="Jamie L Bond" userId="a6e30f513dae4b66" providerId="LiveId" clId="{6B5C1BBD-CC0A-42E9-937B-579FB10C9F13}" dt="2024-05-15T21:23:05.876" v="8250" actId="478"/>
          <ac:picMkLst>
            <pc:docMk/>
            <pc:sldMk cId="1946188867" sldId="277"/>
            <ac:picMk id="5" creationId="{FA467423-DE1E-4CCE-A97F-5D4312CCDEFE}"/>
          </ac:picMkLst>
        </pc:picChg>
        <pc:picChg chg="del">
          <ac:chgData name="Jamie L Bond" userId="a6e30f513dae4b66" providerId="LiveId" clId="{6B5C1BBD-CC0A-42E9-937B-579FB10C9F13}" dt="2024-05-15T21:16:38.020" v="8238" actId="478"/>
          <ac:picMkLst>
            <pc:docMk/>
            <pc:sldMk cId="1946188867" sldId="277"/>
            <ac:picMk id="6" creationId="{442E0336-C62C-9451-DB83-07B51ECF525A}"/>
          </ac:picMkLst>
        </pc:picChg>
        <pc:picChg chg="add mod">
          <ac:chgData name="Jamie L Bond" userId="a6e30f513dae4b66" providerId="LiveId" clId="{6B5C1BBD-CC0A-42E9-937B-579FB10C9F13}" dt="2024-05-15T21:24:33.912" v="8285" actId="1076"/>
          <ac:picMkLst>
            <pc:docMk/>
            <pc:sldMk cId="1946188867" sldId="277"/>
            <ac:picMk id="9" creationId="{794242C2-E7C4-C2E9-FE33-D05857B27AE2}"/>
          </ac:picMkLst>
        </pc:picChg>
      </pc:sldChg>
      <pc:sldChg chg="modSp add mod">
        <pc:chgData name="Jamie L Bond" userId="a6e30f513dae4b66" providerId="LiveId" clId="{6B5C1BBD-CC0A-42E9-937B-579FB10C9F13}" dt="2024-05-15T21:49:58.829" v="9039" actId="20577"/>
        <pc:sldMkLst>
          <pc:docMk/>
          <pc:sldMk cId="3348564963" sldId="278"/>
        </pc:sldMkLst>
        <pc:spChg chg="mod">
          <ac:chgData name="Jamie L Bond" userId="a6e30f513dae4b66" providerId="LiveId" clId="{6B5C1BBD-CC0A-42E9-937B-579FB10C9F13}" dt="2024-05-15T21:49:44.536" v="9032" actId="20577"/>
          <ac:spMkLst>
            <pc:docMk/>
            <pc:sldMk cId="3348564963" sldId="278"/>
            <ac:spMk id="2" creationId="{9CF45F38-56FF-4196-9F6A-6FE664EE1EFD}"/>
          </ac:spMkLst>
        </pc:spChg>
        <pc:spChg chg="mod">
          <ac:chgData name="Jamie L Bond" userId="a6e30f513dae4b66" providerId="LiveId" clId="{6B5C1BBD-CC0A-42E9-937B-579FB10C9F13}" dt="2024-05-15T21:49:58.829" v="9039" actId="20577"/>
          <ac:spMkLst>
            <pc:docMk/>
            <pc:sldMk cId="3348564963" sldId="278"/>
            <ac:spMk id="4" creationId="{4915FAFE-3112-B5C6-1C57-0996BE2005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EAFE5-08FA-4ABE-8C6F-6D75E7BAA93E}" type="datetimeFigureOut">
              <a:rPr lang="en-US" smtClean="0"/>
              <a:t>5/15/2024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A2EBD-8C9B-4F19-ACF0-22102BE35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4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cdc.gov/" TargetMode="External"/><Relationship Id="rId13" Type="http://schemas.openxmlformats.org/officeDocument/2006/relationships/hyperlink" Target="https://www.cdc.gov/nchs/nvss/mortality_public_use_data.htm" TargetMode="External"/><Relationship Id="rId3" Type="http://schemas.openxmlformats.org/officeDocument/2006/relationships/hyperlink" Target="https://www.fema.gov/data-visualization/disaster-declarations-states-and-counties" TargetMode="External"/><Relationship Id="rId7" Type="http://schemas.openxmlformats.org/officeDocument/2006/relationships/hyperlink" Target="https://www.ncdps.gov/emergency-management/past-disasters" TargetMode="External"/><Relationship Id="rId12" Type="http://schemas.openxmlformats.org/officeDocument/2006/relationships/hyperlink" Target="https://wwwn.cdc.gov/norsdashboard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ata.sba.gov/dataset/e243640a-ed1c-4941-850e-b2c6aa15cad3/resource/dfca7ddd%5B%E2%80%A6%5Da1-bb89-98fae0e6ff3a/download/sba_disaster_loan_data_fy22.xlsx" TargetMode="External"/><Relationship Id="rId11" Type="http://schemas.openxmlformats.org/officeDocument/2006/relationships/hyperlink" Target="https://www.ncei.noaa.gov/access/billions/events/US/1980-2024?disasters%5b%5d=all-disasters" TargetMode="External"/><Relationship Id="rId5" Type="http://schemas.openxmlformats.org/officeDocument/2006/relationships/hyperlink" Target="https://lending.sba.gov/search-disaster/" TargetMode="External"/><Relationship Id="rId10" Type="http://schemas.openxmlformats.org/officeDocument/2006/relationships/hyperlink" Target="https://www.fema.gov/openfema-data-page/public-assistance-funded-projects-details-v1" TargetMode="External"/><Relationship Id="rId4" Type="http://schemas.openxmlformats.org/officeDocument/2006/relationships/hyperlink" Target="https://www.fema.gov/about/openfema/api" TargetMode="External"/><Relationship Id="rId9" Type="http://schemas.openxmlformats.org/officeDocument/2006/relationships/hyperlink" Target="https://wonder.cdc.gov/nndss/nndss_weekly_tables_menu.asp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76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DATA TRANSFORMATION AND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Using Python tools and libraries, the investigating team conducted the following key activities: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Identification and Exploration </a:t>
            </a:r>
            <a:r>
              <a:rPr lang="en-US" dirty="0"/>
              <a:t>–  identified and reviewed available datasets, screening for data applicability and data quality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Transformation </a:t>
            </a:r>
            <a:r>
              <a:rPr lang="en-US" dirty="0"/>
              <a:t>– imported, cleaned and joined datasets by location and date attributes or disaster ID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Analysis </a:t>
            </a:r>
            <a:r>
              <a:rPr lang="en-US" dirty="0"/>
              <a:t>– explored the relationship of the various datasets using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pandas to investigation data correlation and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numpy</a:t>
            </a:r>
            <a:r>
              <a:rPr lang="en-US" sz="1400" dirty="0"/>
              <a:t> and pandas to analyze </a:t>
            </a:r>
            <a:r>
              <a:rPr lang="en-US" sz="1400" dirty="0">
                <a:solidFill>
                  <a:srgbClr val="FF0000"/>
                </a:solidFill>
              </a:rPr>
              <a:t>[XXX 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scipy</a:t>
            </a:r>
            <a:r>
              <a:rPr lang="en-US" sz="1400" dirty="0"/>
              <a:t> to perform </a:t>
            </a:r>
            <a:r>
              <a:rPr lang="en-US" sz="1400" dirty="0">
                <a:solidFill>
                  <a:srgbClr val="FF0000"/>
                </a:solidFill>
              </a:rPr>
              <a:t>[statistical analysis]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phophet</a:t>
            </a:r>
            <a:r>
              <a:rPr lang="en-US" sz="1400" dirty="0"/>
              <a:t> to explore </a:t>
            </a:r>
            <a:r>
              <a:rPr lang="en-US" sz="1400" dirty="0">
                <a:solidFill>
                  <a:srgbClr val="FF0000"/>
                </a:solidFill>
              </a:rPr>
              <a:t>[time series forecasts]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2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Information Dataset ( API Integration) - 2018 - 2022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3"/>
              </a:rPr>
              <a:t>https://www.fema.gov/data-visualization/disaster-declarations-states-and-counties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Rajesh API Documentation #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4"/>
              </a:rPr>
              <a:t>https://www.fema.gov/about/openfema/api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Declaration Dataset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5"/>
              </a:rPr>
              <a:t>https://lending.sba.gov/search-disaster/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- Jamie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Disaster Loan Data - Jamie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https://data.sba.gov/dataset/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e243640a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ed1c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-4941-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850e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-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b2c6aa15cad3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/resource/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dfca7ddd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[…]</a:t>
            </a:r>
            <a:r>
              <a:rPr lang="en-US" b="0" i="0" u="sng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a1-bb89-98fae0e6ff3a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6"/>
              </a:rPr>
              <a:t>/download/sba_disaster_loan_data_fy22.xlsx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NC Disaster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7"/>
              </a:rPr>
              <a:t>https://www.ncdps.gov/emergency-management/past-disasters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CDC- Mike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8"/>
              </a:rPr>
              <a:t>https://data.cdc.gov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r>
              <a:rPr lang="en-US" b="0" i="0" u="sng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9"/>
              </a:rPr>
              <a:t>https://wonder.cdc.gov/nndss/nndss_weekly_tables_menu.asp</a:t>
            </a: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highlight>
                  <a:srgbClr val="F8F8F8"/>
                </a:highlight>
                <a:latin typeface="Slack-Lato"/>
                <a:hlinkClick r:id="rId10"/>
              </a:rPr>
              <a:t>https://www.fema.gov/openfema-data-page/public-assistance-funded-projects-details-v1</a:t>
            </a:r>
            <a:endParaRPr lang="en-US" b="0" i="0" u="sng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11"/>
              </a:rPr>
              <a:t>https://www.ncei.noaa.gov/access/billions/events/US/1980-2024?disasters[]=all-disasters</a:t>
            </a:r>
            <a:endParaRPr lang="en-US" b="0" i="0" u="sng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sng" dirty="0">
                <a:effectLst/>
                <a:highlight>
                  <a:srgbClr val="F8F8F8"/>
                </a:highlight>
                <a:latin typeface="Slack-Lato"/>
                <a:hlinkClick r:id="rId12"/>
              </a:rPr>
              <a:t>https://wwwn.cdc.gov/norsdashboard/</a:t>
            </a:r>
            <a:endParaRPr lang="en-US" b="0" i="0" u="sng" strike="noStrike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  <a:highlight>
                  <a:srgbClr val="FFFFFF"/>
                </a:highlight>
                <a:latin typeface="Slack-Lato"/>
                <a:hlinkClick r:id="rId13"/>
              </a:rPr>
              <a:t>ttps://www.cdc.gov/nchs/nvss/mortality_public_use_data.htm</a:t>
            </a:r>
            <a:endParaRPr lang="en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198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PROJECT OBJECTIVE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To examine the impacts of extreme weather and climate events on public health and local economy, with a particular emphasis on extreme heat and impacts to North Carolina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D6A300"/>
                </a:solidFill>
              </a:rPr>
              <a:t>PROJECT OBJECTIVE</a:t>
            </a:r>
          </a:p>
          <a:p>
            <a:r>
              <a:rPr lang="en-US" sz="1200" dirty="0"/>
              <a:t>In this project, the University of North Carolina Charlotte / Chapel Hill AI Bootcamp project team conducted a data analysis to examine the impacts of extreme weather and climate events on public health and local economy, with a particular emphasis on extreme heat and impacts to North Carolina.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5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 </a:t>
            </a:r>
            <a:r>
              <a:rPr lang="en-US" dirty="0" err="1"/>
              <a:t>harvey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99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9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 </a:t>
            </a:r>
            <a:r>
              <a:rPr lang="en-US" dirty="0" err="1"/>
              <a:t>harvey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20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 </a:t>
            </a:r>
            <a:r>
              <a:rPr lang="en-US" dirty="0" err="1"/>
              <a:t>harvey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40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D6A3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b="1" dirty="0">
              <a:solidFill>
                <a:srgbClr val="D6A300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 (where available) for </a:t>
            </a:r>
            <a:r>
              <a:rPr lang="en-US" dirty="0">
                <a:highlight>
                  <a:srgbClr val="FFFF00"/>
                </a:highlight>
              </a:rPr>
              <a:t>the five-year period between 2018 - 2022</a:t>
            </a:r>
            <a:r>
              <a:rPr lang="en-US" dirty="0"/>
              <a:t>, focusing on the relationship between extreme events and the following: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FEMA Data: Nationally declared disasters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SBA Data: Disaster Loan Program assistance issued by location and disaster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r>
              <a:rPr lang="en-US" dirty="0"/>
              <a:t>Considering lagging month to capture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in hurricane </a:t>
            </a:r>
            <a:r>
              <a:rPr lang="en-US" dirty="0" err="1"/>
              <a:t>harvey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A2EBD-8C9B-4F19-ACF0-22102BE35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0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E903-AD16-3CDD-CF2E-1DFB2C279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534CB1-D181-F0E7-362C-7B94D8DC3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284A5-1C50-9006-82EF-F7FD6E5912D2}"/>
              </a:ext>
            </a:extLst>
          </p:cNvPr>
          <p:cNvSpPr/>
          <p:nvPr userDrawn="1"/>
        </p:nvSpPr>
        <p:spPr>
          <a:xfrm>
            <a:off x="114300" y="5854700"/>
            <a:ext cx="3492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5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55A79-B56B-7B3E-4646-4E0FD9E0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185A4A-4300-5902-53DF-526E17D3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2AD62-582D-271E-7499-9C6BE4C324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4F005-B49C-7041-13BD-0696B797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FFF2A-8ADB-5FED-26A9-F72CC967B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456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7F0FC8-A8D9-C3EE-1B51-5B2594AEF6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C50CB-6BDD-3001-9682-CB46D41B9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98A63-8CF5-BFFB-4D61-00DDF48D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9F45-2F4C-223D-79F0-D3BAFFDC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96927-694D-7BFE-B17F-5E1DDFBDD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7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4EDC-527F-E748-B325-661D1B6B6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59623-AADC-92E7-09ED-377BBA2ED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9665E-5C67-784B-D1F5-A39F31C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041" y="6356350"/>
            <a:ext cx="2945673" cy="365125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May 2024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E1A46-AA19-2721-F71A-9C3C6C9C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73929" y="6356350"/>
            <a:ext cx="4909455" cy="365125"/>
          </a:xfrm>
        </p:spPr>
        <p:txBody>
          <a:bodyPr/>
          <a:lstStyle>
            <a:lvl1pPr>
              <a:defRPr sz="9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60648-310A-A19D-9B36-686912465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79F31F10-1257-482C-8051-E7DF71AF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12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5A129-CF37-481C-B1D9-E0A5A104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F19D0-C61B-A467-7C28-AA5800CF0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CEC9D-955A-7ADA-F78D-F8F2496F91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921C-C897-F82C-8E70-B6B6C86D4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3126-D81E-5110-427D-7230BD4FB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23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9B8B6-5054-2EE0-4341-FB0AD02C9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0A6AC-8971-D61D-BFAD-65804E7881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79081-FE20-BAE0-8711-B5ABC037F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F0D932-1F32-73EB-C5AF-533967B8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B2630-30D3-D02B-8311-CF43D947B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4CED6-A2BA-2994-6475-CD32629A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608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70E4-EB72-97A2-0C89-C2CB90679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F2795-F82C-DB7A-C675-2C7640FF3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E739E-5005-2934-70A9-FD52364E3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65E470-BA09-32D5-3E2F-7AE72964C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77BD06-30B8-2707-C5F1-3D6FD22347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F9A30-8C76-34D7-AC3C-6AABBC25CB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74F68E-A413-026A-D2E6-2D261FBAE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73697F-1EAF-EB1E-569D-308780E76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6D13F-5AE8-E4CE-6D4F-204EC8ED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BC95A6-31D3-83BE-249C-ED7E99E4C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07686-D23F-4EE3-2113-9146F3C2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DE9CE-7633-7E4D-F18B-48CCC184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F34C6-75A2-8DD3-54CE-31885AE0C8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77DB1D-4BD5-7F7F-2AC7-A878478EC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EDFA8-C864-2FE2-CECA-2803B5E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59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922B9-B09C-740F-0797-16A712DD8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C2503-6E1F-9805-4BE0-AC259BB0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3F9BD-3EB3-0267-25E0-E56C54143D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D3012E-F752-8000-CEF3-591105BC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B4DA94-9E47-FCD4-B200-A8B67D28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E84BF-59E1-8CFB-8DC2-6EAB502A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63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DC19-5518-9975-64E9-6258CC40D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1CBBE9-3695-57BF-CB5A-2367E973CF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C031F8-CCA9-0B2E-B963-BE34E3E4E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53C6E-CDF4-5DB7-1B57-32050714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49971" y="8867321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May 2024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FB577-CFEE-2427-9F35-18CCE59AD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2AA35-91B0-0A4F-F0AE-950C1773C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1B9D65-2F0A-D977-CB7E-62303FBA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18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C98E2-E09E-D3D6-C94A-3946C6C2B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972457"/>
            <a:ext cx="10515600" cy="52045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B2B4-7E9E-C006-BA0B-EE302AF06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55539" y="6381523"/>
            <a:ext cx="51645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858585"/>
                </a:solidFill>
              </a:defRPr>
            </a:lvl1pPr>
          </a:lstStyle>
          <a:p>
            <a:r>
              <a:rPr lang="en-US" dirty="0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3C1CC3-EB6F-EC01-AC34-AEC39E17D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sz="900" dirty="0">
                <a:solidFill>
                  <a:srgbClr val="858585"/>
                </a:solidFill>
              </a:rPr>
              <a:t> May 2024 | </a:t>
            </a:r>
            <a:fld id="{79F31F10-1257-482C-8051-E7DF71AF7482}" type="slidenum">
              <a:rPr lang="en-US" smtClean="0">
                <a:solidFill>
                  <a:schemeClr val="bg2">
                    <a:lumMod val="25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5A2625-3CCC-A070-948B-7DD19A89C08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38200" y="6356350"/>
            <a:ext cx="2226793" cy="365760"/>
            <a:chOff x="508601" y="5974260"/>
            <a:chExt cx="3726888" cy="640080"/>
          </a:xfrm>
        </p:grpSpPr>
        <p:pic>
          <p:nvPicPr>
            <p:cNvPr id="8" name="Picture 2" descr="Canvas by Instructure">
              <a:extLst>
                <a:ext uri="{FF2B5EF4-FFF2-40B4-BE49-F238E27FC236}">
                  <a16:creationId xmlns:a16="http://schemas.microsoft.com/office/drawing/2014/main" id="{A8F37A66-F70B-9ABD-AF84-D9AE2D71A7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biLevel thresh="25000"/>
              <a:alphaModFix amt="48000"/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University Branding and Identity Guidelines">
              <a:extLst>
                <a:ext uri="{FF2B5EF4-FFF2-40B4-BE49-F238E27FC236}">
                  <a16:creationId xmlns:a16="http://schemas.microsoft.com/office/drawing/2014/main" id="{AF8A2820-94F6-2C30-7857-0324CFCECB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biLevel thresh="75000"/>
              <a:alphaModFix am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023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szumski/Project_One_Repo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ajeshvelamala/" TargetMode="External"/><Relationship Id="rId5" Type="http://schemas.openxmlformats.org/officeDocument/2006/relationships/hyperlink" Target="https://github.com/mikeszumski/" TargetMode="External"/><Relationship Id="rId4" Type="http://schemas.openxmlformats.org/officeDocument/2006/relationships/hyperlink" Target="https://github.com/jbond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forest fire at night&#10;&#10;Description automatically generated">
            <a:extLst>
              <a:ext uri="{FF2B5EF4-FFF2-40B4-BE49-F238E27FC236}">
                <a16:creationId xmlns:a16="http://schemas.microsoft.com/office/drawing/2014/main" id="{5FE7D9B4-83A8-F76B-6355-845A37FA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94"/>
          <a:stretch/>
        </p:blipFill>
        <p:spPr>
          <a:xfrm>
            <a:off x="2977" y="-1"/>
            <a:ext cx="12189023" cy="49244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45DBE0-4A0C-3B06-79E2-CF88900EAB4C}"/>
              </a:ext>
            </a:extLst>
          </p:cNvPr>
          <p:cNvSpPr/>
          <p:nvPr/>
        </p:nvSpPr>
        <p:spPr>
          <a:xfrm>
            <a:off x="0" y="0"/>
            <a:ext cx="12192000" cy="4924425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9A12A-DB02-A0EC-77F5-1D73C6323F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1574" y="3282979"/>
            <a:ext cx="8699551" cy="1374094"/>
          </a:xfrm>
        </p:spPr>
        <p:txBody>
          <a:bodyPr>
            <a:normAutofit fontScale="90000"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Analysis of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Weather and Climate Events Impacts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on Key Community Health and Economic Attributes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B40291-2497-9A25-4376-D070518C8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072" y="4971315"/>
            <a:ext cx="5636053" cy="692150"/>
          </a:xfrm>
        </p:spPr>
        <p:txBody>
          <a:bodyPr>
            <a:normAutofit/>
          </a:bodyPr>
          <a:lstStyle/>
          <a:p>
            <a:pPr algn="l"/>
            <a:r>
              <a:rPr lang="en-US" sz="1800" b="1" dirty="0">
                <a:solidFill>
                  <a:srgbClr val="D6A300"/>
                </a:solidFill>
              </a:rPr>
              <a:t>2024 AI BOOTCAMP  </a:t>
            </a:r>
            <a:r>
              <a:rPr lang="en-US" sz="1800" dirty="0">
                <a:solidFill>
                  <a:srgbClr val="D6A300"/>
                </a:solidFill>
              </a:rPr>
              <a:t>| MODULE 10 GROUP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54648-0CAF-A9DC-5830-CA2461A7A48A}"/>
              </a:ext>
            </a:extLst>
          </p:cNvPr>
          <p:cNvSpPr txBox="1"/>
          <p:nvPr/>
        </p:nvSpPr>
        <p:spPr>
          <a:xfrm>
            <a:off x="301574" y="52970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2"/>
                </a:solidFill>
              </a:rPr>
              <a:t>Contributors: Jamie Bond, Mike Szumski, Rajesh Velamala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31A26-1323-48E4-A786-1F90CF6A4510}"/>
              </a:ext>
            </a:extLst>
          </p:cNvPr>
          <p:cNvGrpSpPr/>
          <p:nvPr/>
        </p:nvGrpSpPr>
        <p:grpSpPr>
          <a:xfrm>
            <a:off x="317072" y="5899832"/>
            <a:ext cx="3726888" cy="640080"/>
            <a:chOff x="508601" y="5974260"/>
            <a:chExt cx="3726888" cy="640080"/>
          </a:xfrm>
        </p:grpSpPr>
        <p:pic>
          <p:nvPicPr>
            <p:cNvPr id="1026" name="Picture 2" descr="Canvas by Instructure">
              <a:extLst>
                <a:ext uri="{FF2B5EF4-FFF2-40B4-BE49-F238E27FC236}">
                  <a16:creationId xmlns:a16="http://schemas.microsoft.com/office/drawing/2014/main" id="{E31E606C-1D15-3971-0B46-8585509499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16" r="15708"/>
            <a:stretch/>
          </p:blipFill>
          <p:spPr bwMode="auto">
            <a:xfrm>
              <a:off x="508601" y="5974260"/>
              <a:ext cx="1147898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University Branding and Identity Guidelines">
              <a:extLst>
                <a:ext uri="{FF2B5EF4-FFF2-40B4-BE49-F238E27FC236}">
                  <a16:creationId xmlns:a16="http://schemas.microsoft.com/office/drawing/2014/main" id="{AA710F9F-4AF3-9570-EFF1-A4870A167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1720" y="5974260"/>
              <a:ext cx="2323769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E2DA2EE-7F87-286B-81D9-4113D913B7E6}"/>
              </a:ext>
            </a:extLst>
          </p:cNvPr>
          <p:cNvSpPr txBox="1"/>
          <p:nvPr/>
        </p:nvSpPr>
        <p:spPr>
          <a:xfrm>
            <a:off x="9001125" y="136525"/>
            <a:ext cx="27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WORKING DRAFT</a:t>
            </a:r>
          </a:p>
        </p:txBody>
      </p:sp>
    </p:spTree>
    <p:extLst>
      <p:ext uri="{BB962C8B-B14F-4D97-AF65-F5344CB8AC3E}">
        <p14:creationId xmlns:p14="http://schemas.microsoft.com/office/powerpoint/2010/main" val="322230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3)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507092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Center for Disease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790406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22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highlight>
                  <a:srgbClr val="FFFF00"/>
                </a:highlight>
              </a:rPr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Incident type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Damage category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amount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size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</a:t>
            </a:r>
            <a:r>
              <a:rPr lang="en-US" sz="1200" b="1" i="1" dirty="0"/>
              <a:t>80</a:t>
            </a:r>
            <a:r>
              <a:rPr lang="en-US" sz="1200" dirty="0"/>
              <a:t> API calls due to 10,000/call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State-level (county data missing)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70 years by 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b="1" dirty="0"/>
              <a:t>Final </a:t>
            </a:r>
            <a:r>
              <a:rPr lang="en-US" sz="1200" b="1" dirty="0" err="1"/>
              <a:t>Dataframe</a:t>
            </a:r>
            <a:r>
              <a:rPr lang="en-US" sz="1200" b="1" dirty="0"/>
              <a:t>: 792,938 x 14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4024682" y="783772"/>
            <a:ext cx="3633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unique years and states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Cleaning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non-material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County columns due to high N/A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Converted Project Amount to billion USD</a:t>
            </a:r>
          </a:p>
          <a:p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5FAFE-3112-B5C6-1C57-0996BE20052F}"/>
              </a:ext>
            </a:extLst>
          </p:cNvPr>
          <p:cNvSpPr/>
          <p:nvPr/>
        </p:nvSpPr>
        <p:spPr>
          <a:xfrm>
            <a:off x="685800" y="1223736"/>
            <a:ext cx="11074400" cy="419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CDC National Outbreak Public Data</a:t>
            </a:r>
          </a:p>
        </p:txBody>
      </p:sp>
    </p:spTree>
    <p:extLst>
      <p:ext uri="{BB962C8B-B14F-4D97-AF65-F5344CB8AC3E}">
        <p14:creationId xmlns:p14="http://schemas.microsoft.com/office/powerpoint/2010/main" val="132651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972457"/>
            <a:ext cx="6477000" cy="520450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Mortality – public health and safety impact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Could not use National Outbreaks – no county data (np PII_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Evaluated cataclysm event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Cause codes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Reviewed the data dictionary to understand - </a:t>
            </a:r>
          </a:p>
          <a:p>
            <a:pPr marL="0" indent="0">
              <a:buNone/>
            </a:pPr>
            <a:r>
              <a:rPr lang="en-US" dirty="0"/>
              <a:t>Mortality has not location data  so used outbreak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Joined on year month and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629" y="6356350"/>
            <a:ext cx="4909455" cy="365125"/>
          </a:xfrm>
        </p:spPr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D52CA-F939-5902-112B-E48DBED51750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overview of the data collection, cleanup, and exploration processes (5 points)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9A5E71-7956-05A3-CD34-74E8C96A5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384" y="1148898"/>
            <a:ext cx="885714" cy="1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0595B8-4F3D-9829-5E5A-EE5B55AAB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638" y="1148898"/>
            <a:ext cx="3209524" cy="2190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8E5B6-4E5A-9377-1947-763C2C804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0" y="3518627"/>
            <a:ext cx="3504762" cy="11904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143E13-A682-F791-9976-D553B0969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06291" y="4113865"/>
            <a:ext cx="3228571" cy="44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CDFC9D-FDE6-C100-879A-953AF9E2C2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6924" y="-784857"/>
            <a:ext cx="2380952" cy="7523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15A09A7-9D34-1DF6-64D6-24DA630551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1112" y="-2207209"/>
            <a:ext cx="4390476" cy="1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0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4)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507092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Center for Disease Control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790406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22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highlight>
                  <a:srgbClr val="FFFF00"/>
                </a:highlight>
              </a:rPr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Incident type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Damage category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amount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size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</a:t>
            </a:r>
            <a:r>
              <a:rPr lang="en-US" sz="1200" b="1" i="1" dirty="0"/>
              <a:t>80</a:t>
            </a:r>
            <a:r>
              <a:rPr lang="en-US" sz="1200" dirty="0"/>
              <a:t> API calls due to 10,000/call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State-level (county data missing)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70 years by 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b="1" dirty="0"/>
              <a:t>Final </a:t>
            </a:r>
            <a:r>
              <a:rPr lang="en-US" sz="1200" b="1" dirty="0" err="1"/>
              <a:t>Dataframe</a:t>
            </a:r>
            <a:r>
              <a:rPr lang="en-US" sz="1200" b="1" dirty="0"/>
              <a:t>: 792,938 x 14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4024682" y="783772"/>
            <a:ext cx="3633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unique years and states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Cleaning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non-material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County columns due to high N/A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Converted Project Amount to billion USD</a:t>
            </a:r>
          </a:p>
          <a:p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15FAFE-3112-B5C6-1C57-0996BE20052F}"/>
              </a:ext>
            </a:extLst>
          </p:cNvPr>
          <p:cNvSpPr/>
          <p:nvPr/>
        </p:nvSpPr>
        <p:spPr>
          <a:xfrm>
            <a:off x="685800" y="1223736"/>
            <a:ext cx="11074400" cy="419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CDC 5-year Mortality Data (can discuss why we didn’t use) after exploration</a:t>
            </a:r>
          </a:p>
        </p:txBody>
      </p:sp>
    </p:spTree>
    <p:extLst>
      <p:ext uri="{BB962C8B-B14F-4D97-AF65-F5344CB8AC3E}">
        <p14:creationId xmlns:p14="http://schemas.microsoft.com/office/powerpoint/2010/main" val="334856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78932D-9689-8D5F-F146-2CAE6F3FFE2E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approach that your group took in achieving the project goals (5 points)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5C93C4-7A87-FCDF-F83B-01C1EE49FBF0}"/>
              </a:ext>
            </a:extLst>
          </p:cNvPr>
          <p:cNvSpPr/>
          <p:nvPr/>
        </p:nvSpPr>
        <p:spPr>
          <a:xfrm>
            <a:off x="685800" y="1223736"/>
            <a:ext cx="11074400" cy="419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 may be able to weave this in the content above or on last page (contributions/roles) and drop this slide </a:t>
            </a:r>
          </a:p>
        </p:txBody>
      </p:sp>
    </p:spTree>
    <p:extLst>
      <p:ext uri="{BB962C8B-B14F-4D97-AF65-F5344CB8AC3E}">
        <p14:creationId xmlns:p14="http://schemas.microsoft.com/office/powerpoint/2010/main" val="196478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ADDITIONAL INVESTIGATION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972457"/>
            <a:ext cx="7772401" cy="520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Given additional time to locate, explore and transform additional dataset, the investigating team would like to have explored additional question and relationships.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>
                <a:solidFill>
                  <a:srgbClr val="D6A300"/>
                </a:solidFill>
              </a:rPr>
              <a:t>DATA TO EXPLORE</a:t>
            </a:r>
          </a:p>
          <a:p>
            <a:r>
              <a:rPr lang="en-US" sz="1600" dirty="0"/>
              <a:t>Evaluation of state-level disaster data normalized by land area and per capita</a:t>
            </a:r>
          </a:p>
          <a:p>
            <a:r>
              <a:rPr lang="en-US" sz="1600" dirty="0"/>
              <a:t>Relationship between extreme heat events (historically excluded from disaster declarations) on mortality and agricultural and productivity losses</a:t>
            </a:r>
          </a:p>
          <a:p>
            <a:r>
              <a:rPr lang="en-US" sz="1600" dirty="0"/>
              <a:t>Relationship between major flood events and prevalence of mosquito born illnesses </a:t>
            </a:r>
          </a:p>
          <a:p>
            <a:endParaRPr lang="en-US" sz="16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CEC134-67AA-7273-24EF-D6C411ADE5D2}"/>
              </a:ext>
            </a:extLst>
          </p:cNvPr>
          <p:cNvSpPr txBox="1"/>
          <p:nvPr/>
        </p:nvSpPr>
        <p:spPr>
          <a:xfrm>
            <a:off x="7924800" y="0"/>
            <a:ext cx="3657600" cy="95410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Any additional questions that surfaced, what your group might research next if more time was available, or share a plan for future development (5 points)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85A610-3ED5-6F48-FBF6-B90BEB9710CD}"/>
              </a:ext>
            </a:extLst>
          </p:cNvPr>
          <p:cNvSpPr/>
          <p:nvPr/>
        </p:nvSpPr>
        <p:spPr>
          <a:xfrm>
            <a:off x="685800" y="3908424"/>
            <a:ext cx="11074400" cy="1506311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Mike/Rajesh – feel free to add to the list (or drop in messages for me to add)</a:t>
            </a:r>
          </a:p>
        </p:txBody>
      </p:sp>
    </p:spTree>
    <p:extLst>
      <p:ext uri="{BB962C8B-B14F-4D97-AF65-F5344CB8AC3E}">
        <p14:creationId xmlns:p14="http://schemas.microsoft.com/office/powerpoint/2010/main" val="3319624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3CB704-7BBF-4351-5B2C-2C448F4C669E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The results and conclusions of the application or analysis (5 points)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B6690-D478-7EBA-7DB0-6864B7EE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4271" y="2117567"/>
            <a:ext cx="8923809" cy="14571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4FFBF-A8AE-DE92-6261-6C18DF0E0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271" y="915261"/>
            <a:ext cx="4742857" cy="1076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B58B7A3-5277-B64B-4195-82C300E3FCCA}"/>
              </a:ext>
            </a:extLst>
          </p:cNvPr>
          <p:cNvSpPr/>
          <p:nvPr/>
        </p:nvSpPr>
        <p:spPr>
          <a:xfrm>
            <a:off x="685800" y="1223736"/>
            <a:ext cx="3543300" cy="4191000"/>
          </a:xfrm>
          <a:prstGeom prst="rect">
            <a:avLst/>
          </a:prstGeom>
          <a:solidFill>
            <a:srgbClr val="FFFF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Conclusions to be documented</a:t>
            </a:r>
          </a:p>
        </p:txBody>
      </p:sp>
    </p:spTree>
    <p:extLst>
      <p:ext uri="{BB962C8B-B14F-4D97-AF65-F5344CB8AC3E}">
        <p14:creationId xmlns:p14="http://schemas.microsoft.com/office/powerpoint/2010/main" val="13703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00D4-902C-A8FA-4A59-0DED21AB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Reference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5EF9F-7F5C-2B6F-12ED-B364E349C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2457"/>
            <a:ext cx="4667250" cy="520450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GitHub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Project Repository: </a:t>
            </a:r>
            <a:r>
              <a:rPr lang="en-US" sz="1200" dirty="0">
                <a:hlinkClick r:id="rId3"/>
              </a:rPr>
              <a:t>github.com/mikeszumski/Project_One_Repo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Contributors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Jamie Bond | </a:t>
            </a:r>
            <a:r>
              <a:rPr lang="en-US" sz="1200" dirty="0">
                <a:hlinkClick r:id="rId4"/>
              </a:rPr>
              <a:t>@JBondAI 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Michael Szumski | </a:t>
            </a:r>
            <a:r>
              <a:rPr lang="en-US" sz="1200" dirty="0">
                <a:hlinkClick r:id="rId5"/>
              </a:rPr>
              <a:t>@mikeszumski </a:t>
            </a: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Rajesh Velamala | </a:t>
            </a:r>
            <a:r>
              <a:rPr lang="en-US" sz="1200" dirty="0">
                <a:hlinkClick r:id="rId6"/>
              </a:rPr>
              <a:t>@REJESHVELAMALA</a:t>
            </a:r>
            <a:endParaRPr lang="en-US" sz="1200" dirty="0"/>
          </a:p>
          <a:p>
            <a:pPr marL="0" indent="0">
              <a:buNone/>
            </a:pPr>
            <a:endParaRPr lang="en-US" b="1" dirty="0">
              <a:solidFill>
                <a:srgbClr val="D6A30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D6A300"/>
                </a:solidFill>
              </a:rPr>
              <a:t>Data Providers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Federal Emergency Management Agency (FEMA)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US Small Business Administration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Center for Disease Control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North Carolina Department of Public Safety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5AFA4-2BC9-67E4-F8C2-2FA22E081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279D4-040A-1A71-E341-DB3D327B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 descr="A forest fire at night&#10;&#10;Description automatically generated">
            <a:extLst>
              <a:ext uri="{FF2B5EF4-FFF2-40B4-BE49-F238E27FC236}">
                <a16:creationId xmlns:a16="http://schemas.microsoft.com/office/drawing/2014/main" id="{CC368107-43DA-010D-9B98-F6944AA00F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7E0B3F-A98D-576F-1EBC-8773D845DAEF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0867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forest fire at night&#10;&#10;Description automatically generated">
            <a:extLst>
              <a:ext uri="{FF2B5EF4-FFF2-40B4-BE49-F238E27FC236}">
                <a16:creationId xmlns:a16="http://schemas.microsoft.com/office/drawing/2014/main" id="{90DA53ED-646E-5DC7-18C8-8C4289E678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0" t="28194"/>
          <a:stretch/>
        </p:blipFill>
        <p:spPr>
          <a:xfrm>
            <a:off x="6513937" y="-28350"/>
            <a:ext cx="5675086" cy="688634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3F2CEC4-57B1-59FA-BC6F-B9558CAC9114}"/>
              </a:ext>
            </a:extLst>
          </p:cNvPr>
          <p:cNvSpPr/>
          <p:nvPr/>
        </p:nvSpPr>
        <p:spPr>
          <a:xfrm>
            <a:off x="6516914" y="0"/>
            <a:ext cx="5675086" cy="6858000"/>
          </a:xfrm>
          <a:prstGeom prst="rect">
            <a:avLst/>
          </a:prstGeom>
          <a:solidFill>
            <a:schemeClr val="tx2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F8C8E940-B712-4D86-578A-0281DE80A7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045919"/>
              </p:ext>
            </p:extLst>
          </p:nvPr>
        </p:nvGraphicFramePr>
        <p:xfrm>
          <a:off x="6969643" y="965608"/>
          <a:ext cx="4617724" cy="3205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34640">
                  <a:extLst>
                    <a:ext uri="{9D8B030D-6E8A-4147-A177-3AD203B41FA5}">
                      <a16:colId xmlns:a16="http://schemas.microsoft.com/office/drawing/2014/main" val="978306874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503131145"/>
                    </a:ext>
                  </a:extLst>
                </a:gridCol>
                <a:gridCol w="1143004">
                  <a:extLst>
                    <a:ext uri="{9D8B030D-6E8A-4147-A177-3AD203B41FA5}">
                      <a16:colId xmlns:a16="http://schemas.microsoft.com/office/drawing/2014/main" val="3234429379"/>
                    </a:ext>
                  </a:extLst>
                </a:gridCol>
              </a:tblGrid>
              <a:tr h="609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FFC000"/>
                          </a:solidFill>
                        </a:rPr>
                        <a:t>CONTENTS</a:t>
                      </a:r>
                      <a:endParaRPr lang="en-US" b="1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PAGE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90355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Executive Summary</a:t>
                      </a: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597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Project Overview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2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 Exploration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44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Project Approach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8844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Additional Questions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8702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Results and Conclusion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59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Reference Content</a:t>
                      </a: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</a:rPr>
                        <a:t>16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8608586"/>
                  </a:ext>
                </a:extLst>
              </a:tr>
            </a:tbl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DF2892B-28F0-7627-9924-0A364961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6999" y="6363154"/>
            <a:ext cx="7485743" cy="365125"/>
          </a:xfrm>
        </p:spPr>
        <p:txBody>
          <a:bodyPr/>
          <a:lstStyle/>
          <a:p>
            <a:pPr algn="l"/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UNC AI Bootcamp | MOD 10 Project | Contributors: </a:t>
            </a:r>
            <a:r>
              <a:rPr lang="en-US" sz="900" dirty="0">
                <a:solidFill>
                  <a:schemeClr val="bg1"/>
                </a:solidFill>
              </a:rPr>
              <a:t>Jamie Bond, Mike Szumski, Rajesh Velamala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F9539A8-7FB1-FA90-F756-569C3E429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z="1000" smtClean="0">
                <a:solidFill>
                  <a:schemeClr val="bg1"/>
                </a:solidFill>
              </a:rPr>
              <a:t>2</a:t>
            </a:fld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498BA5-18C4-FF1F-95A9-1489BAB02B82}"/>
              </a:ext>
            </a:extLst>
          </p:cNvPr>
          <p:cNvSpPr/>
          <p:nvPr/>
        </p:nvSpPr>
        <p:spPr>
          <a:xfrm>
            <a:off x="715107" y="4135902"/>
            <a:ext cx="5795853" cy="1801649"/>
          </a:xfrm>
          <a:prstGeom prst="rect">
            <a:avLst/>
          </a:prstGeom>
          <a:solidFill>
            <a:srgbClr val="D6A3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50793-C284-2CFF-834B-8DE7255423BB}"/>
              </a:ext>
            </a:extLst>
          </p:cNvPr>
          <p:cNvSpPr txBox="1"/>
          <p:nvPr/>
        </p:nvSpPr>
        <p:spPr>
          <a:xfrm>
            <a:off x="970991" y="4286132"/>
            <a:ext cx="5125009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solidFill>
                  <a:srgbClr val="D6A300"/>
                </a:solidFill>
              </a:rPr>
              <a:t>PROJECT OBJECTIVE</a:t>
            </a:r>
          </a:p>
          <a:p>
            <a:r>
              <a:rPr lang="en-US" sz="1400" dirty="0"/>
              <a:t>In this project, the University of North Carolina Charlotte / Chapel Hill AI Bootcamp project team conducted a data analysis to examine the impacts of extreme weather and climate events on public health and local economy, with a particular emphasis on extreme heat and impacts to North Carolina.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FFF05A-DC7D-E1F0-FEAD-236F3E2146D0}"/>
              </a:ext>
            </a:extLst>
          </p:cNvPr>
          <p:cNvSpPr/>
          <p:nvPr/>
        </p:nvSpPr>
        <p:spPr>
          <a:xfrm>
            <a:off x="6510960" y="4135902"/>
            <a:ext cx="4335230" cy="1801649"/>
          </a:xfrm>
          <a:prstGeom prst="rect">
            <a:avLst/>
          </a:prstGeom>
          <a:solidFill>
            <a:srgbClr val="D6A3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6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97DAB-FF85-EDDC-2BF4-F25386AEA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5654"/>
            <a:ext cx="4746674" cy="5204506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PROJECT OBJECTIVE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/>
              <a:t>To examine the impacts of extreme weather and climate events on public health and local economy, with a particular emphasis on extreme heat and impacts to North Carolina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D6A300"/>
                </a:solidFill>
              </a:rPr>
              <a:t>DATA SOURCES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The investigating team narrowed its efforts on the collection, transformation, analysis and visualization of daily, county-level data (where available) for </a:t>
            </a:r>
            <a:r>
              <a:rPr lang="en-US" dirty="0">
                <a:highlight>
                  <a:srgbClr val="FFFF00"/>
                </a:highlight>
              </a:rPr>
              <a:t>the five-year period between 2018 - 2022</a:t>
            </a:r>
            <a:r>
              <a:rPr lang="en-US" dirty="0"/>
              <a:t>, focusing on the relationship between extreme events and the following: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FEMA Data: Nationally declared disasters by time period and location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US SBA Data: Disaster Loan Program assistance issued by location and disaster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CDC Data: Hospitalization and mortalities by time period and location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90EFF-089F-B3EF-A075-224E4D7FBA8D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or overview of the project and project goals (5 points)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A2357F0-E33A-1275-1BA3-8112DCBB22E0}"/>
              </a:ext>
            </a:extLst>
          </p:cNvPr>
          <p:cNvSpPr txBox="1">
            <a:spLocks/>
          </p:cNvSpPr>
          <p:nvPr/>
        </p:nvSpPr>
        <p:spPr>
          <a:xfrm>
            <a:off x="6096000" y="768349"/>
            <a:ext cx="5861538" cy="52045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DATA TRANSFORMATION AND ANALYSIS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/>
              <a:t>Using Python tools and libraries, the investigating team conducted the following key activities: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Identification and Exploration </a:t>
            </a:r>
            <a:r>
              <a:rPr lang="en-US" dirty="0"/>
              <a:t>–  identified and reviewed available datasets, screening for data applicability and data quality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Transformation </a:t>
            </a:r>
            <a:r>
              <a:rPr lang="en-US" dirty="0"/>
              <a:t>– imported, cleaned and joined datasets by location and date attributes or disaster ID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Data Analysis </a:t>
            </a:r>
            <a:r>
              <a:rPr lang="en-US" dirty="0"/>
              <a:t>– explored the relationship of the various datasets using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pandas to investigation data correlation and dimensionality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numpy</a:t>
            </a:r>
            <a:r>
              <a:rPr lang="en-US" sz="1400" dirty="0"/>
              <a:t> and pandas to analyze </a:t>
            </a:r>
            <a:r>
              <a:rPr lang="en-US" sz="1400" dirty="0">
                <a:solidFill>
                  <a:srgbClr val="FF0000"/>
                </a:solidFill>
              </a:rPr>
              <a:t>[XXX 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scipy</a:t>
            </a:r>
            <a:r>
              <a:rPr lang="en-US" sz="1400" dirty="0"/>
              <a:t> to perform </a:t>
            </a:r>
            <a:r>
              <a:rPr lang="en-US" sz="1400" dirty="0">
                <a:solidFill>
                  <a:srgbClr val="FF0000"/>
                </a:solidFill>
              </a:rPr>
              <a:t>[statistical analysis]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400" dirty="0" err="1"/>
              <a:t>phophet</a:t>
            </a:r>
            <a:r>
              <a:rPr lang="en-US" sz="1400" dirty="0"/>
              <a:t> to explore </a:t>
            </a:r>
            <a:r>
              <a:rPr lang="en-US" sz="1400" dirty="0">
                <a:solidFill>
                  <a:srgbClr val="FF0000"/>
                </a:solidFill>
              </a:rPr>
              <a:t>[time series forecasts]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KEY FINDINGS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After examining </a:t>
            </a:r>
            <a:r>
              <a:rPr lang="en-US" dirty="0">
                <a:solidFill>
                  <a:srgbClr val="FF0000"/>
                </a:solidFill>
              </a:rPr>
              <a:t>XXX</a:t>
            </a:r>
            <a:r>
              <a:rPr lang="en-US" dirty="0"/>
              <a:t>, data analysis revealed </a:t>
            </a:r>
            <a:r>
              <a:rPr lang="en-US" dirty="0">
                <a:solidFill>
                  <a:srgbClr val="FF0000"/>
                </a:solidFill>
              </a:rPr>
              <a:t>XXX ..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08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962D-3C3A-E2EA-9CB7-444219198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EXECUTIVE SUMMARY </a:t>
            </a:r>
            <a:r>
              <a:rPr lang="en-US" dirty="0"/>
              <a:t>– </a:t>
            </a:r>
            <a:r>
              <a:rPr lang="en-US" i="1" dirty="0" err="1"/>
              <a:t>con’t</a:t>
            </a:r>
            <a:r>
              <a:rPr lang="en-US" i="1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DBC16-7C18-987D-DABE-B52EDBCCD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UNC AI Bootcamp | MOD 10 Project | Contributors: Jamie Bond, Mike Szumski, Rajesh Velamala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EA4E4-8D6A-79D4-523C-AAC5443E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90EFF-089F-B3EF-A075-224E4D7FBA8D}"/>
              </a:ext>
            </a:extLst>
          </p:cNvPr>
          <p:cNvSpPr txBox="1"/>
          <p:nvPr/>
        </p:nvSpPr>
        <p:spPr>
          <a:xfrm>
            <a:off x="7924800" y="0"/>
            <a:ext cx="3657600" cy="52322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2B2B2B"/>
                </a:solidFill>
                <a:effectLst/>
                <a:latin typeface="Roboto" panose="02000000000000000000" pitchFamily="2" charset="0"/>
              </a:rPr>
              <a:t>An executive summary or overview of the project and project goals (5 points)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CAF94B-1FA2-206D-8CE8-3AA7C98EF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544" y="4892040"/>
            <a:ext cx="5706794" cy="95141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D6A300"/>
                </a:solidFill>
              </a:rPr>
              <a:t>CONCLUSION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The data suggest …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673A3A-4EB4-FFD3-51D4-19C1441B05A7}"/>
              </a:ext>
            </a:extLst>
          </p:cNvPr>
          <p:cNvSpPr/>
          <p:nvPr/>
        </p:nvSpPr>
        <p:spPr>
          <a:xfrm>
            <a:off x="6142470" y="890752"/>
            <a:ext cx="5439929" cy="1871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8C9E7-D332-2F0F-E388-DECD2652AC63}"/>
              </a:ext>
            </a:extLst>
          </p:cNvPr>
          <p:cNvSpPr/>
          <p:nvPr/>
        </p:nvSpPr>
        <p:spPr>
          <a:xfrm>
            <a:off x="838199" y="884208"/>
            <a:ext cx="5211331" cy="265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D8E9D4-FBE4-D4B6-743E-C472D395B507}"/>
              </a:ext>
            </a:extLst>
          </p:cNvPr>
          <p:cNvSpPr/>
          <p:nvPr/>
        </p:nvSpPr>
        <p:spPr>
          <a:xfrm>
            <a:off x="6142470" y="2868736"/>
            <a:ext cx="5439930" cy="18710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A83D76-3886-CA14-6E56-94E26F0AC6E9}"/>
              </a:ext>
            </a:extLst>
          </p:cNvPr>
          <p:cNvSpPr/>
          <p:nvPr/>
        </p:nvSpPr>
        <p:spPr>
          <a:xfrm>
            <a:off x="838199" y="3566160"/>
            <a:ext cx="5211331" cy="2651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DataViz Placeholder</a:t>
            </a:r>
          </a:p>
        </p:txBody>
      </p:sp>
    </p:spTree>
    <p:extLst>
      <p:ext uri="{BB962C8B-B14F-4D97-AF65-F5344CB8AC3E}">
        <p14:creationId xmlns:p14="http://schemas.microsoft.com/office/powerpoint/2010/main" val="245471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FCB4D-3F3D-3476-5404-FE636677A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CF8CD-C978-DF56-2ED0-461227B3B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809"/>
            <a:ext cx="4698076" cy="2282168"/>
          </a:xfrm>
          <a:noFill/>
        </p:spPr>
        <p:txBody>
          <a:bodyPr wrap="square">
            <a:noAutofit/>
          </a:bodyPr>
          <a:lstStyle/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600" dirty="0"/>
              <a:t>Across the US, major weather and climate events appear to be occurring more frequently and with greater intensity.</a:t>
            </a:r>
          </a:p>
          <a:p>
            <a:pPr marL="0" indent="0">
              <a:lnSpc>
                <a:spcPct val="120000"/>
              </a:lnSpc>
              <a:spcBef>
                <a:spcPts val="1200"/>
              </a:spcBef>
              <a:buNone/>
            </a:pPr>
            <a:r>
              <a:rPr lang="en-US" sz="1600" dirty="0"/>
              <a:t>Consequently, we expected to find observable impacts to the health, safety and economic data reported across the country and sought to identify various datasets to investigate this hypothesis.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EAC8F-445B-46CA-3B2E-56975272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 AI Bootcamp | MOD 10 Project | Contributors: Jamie Bond, Mike </a:t>
            </a:r>
            <a:r>
              <a:rPr lang="en-US" dirty="0" err="1"/>
              <a:t>Szumski</a:t>
            </a:r>
            <a:r>
              <a:rPr lang="en-US" dirty="0"/>
              <a:t>, Rajesh </a:t>
            </a:r>
            <a:r>
              <a:rPr lang="en-US" dirty="0" err="1"/>
              <a:t>Velamala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C141E-45FF-84A0-799B-8FF06FFF5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31F10-1257-482C-8051-E7DF71AF748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F2BCC5-88EA-682D-B00D-48BEE1273B2E}"/>
              </a:ext>
            </a:extLst>
          </p:cNvPr>
          <p:cNvSpPr txBox="1">
            <a:spLocks/>
          </p:cNvSpPr>
          <p:nvPr/>
        </p:nvSpPr>
        <p:spPr>
          <a:xfrm>
            <a:off x="795220" y="3557783"/>
            <a:ext cx="4527014" cy="1338550"/>
          </a:xfrm>
          <a:prstGeom prst="rect">
            <a:avLst/>
          </a:prstGeom>
          <a:solidFill>
            <a:srgbClr val="FFF1C5"/>
          </a:solidFill>
          <a:ln w="47625">
            <a:solidFill>
              <a:srgbClr val="FFC000"/>
            </a:solidFill>
          </a:ln>
        </p:spPr>
        <p:txBody>
          <a:bodyPr vert="horz" wrap="square" lIns="274320" tIns="91440" rIns="274320" bIns="9144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sz="1600" dirty="0"/>
              <a:t>Specifically, our aimed was to </a:t>
            </a:r>
            <a:r>
              <a:rPr lang="en-US" sz="1600" b="1" dirty="0">
                <a:solidFill>
                  <a:srgbClr val="393939"/>
                </a:solidFill>
              </a:rPr>
              <a:t>examine the impacts of extreme weather and climate events on public health and local economy </a:t>
            </a:r>
            <a:r>
              <a:rPr lang="en-US" sz="1600" dirty="0"/>
              <a:t>using data analysis.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A7A3372-BD5F-F2D1-E039-F40136D7BA36}"/>
              </a:ext>
            </a:extLst>
          </p:cNvPr>
          <p:cNvGrpSpPr/>
          <p:nvPr/>
        </p:nvGrpSpPr>
        <p:grpSpPr>
          <a:xfrm>
            <a:off x="5489246" y="546946"/>
            <a:ext cx="5864554" cy="5527282"/>
            <a:chOff x="5536275" y="540650"/>
            <a:chExt cx="4285316" cy="514123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01E179E-D728-CE16-92BA-5EFAE3E26C58}"/>
                </a:ext>
              </a:extLst>
            </p:cNvPr>
            <p:cNvSpPr/>
            <p:nvPr/>
          </p:nvSpPr>
          <p:spPr>
            <a:xfrm>
              <a:off x="6938000" y="540651"/>
              <a:ext cx="2825589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Datatype</a:t>
              </a:r>
              <a:r>
                <a:rPr lang="en-US" sz="1400" dirty="0"/>
                <a:t>: time-based, location-based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Min scale</a:t>
              </a:r>
              <a:r>
                <a:rPr lang="en-US" sz="1400" dirty="0"/>
                <a:t>:  </a:t>
              </a:r>
              <a:r>
                <a:rPr lang="en-US" sz="1400" kern="1200" dirty="0"/>
                <a:t>5 years (to include 2018-2022)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Min resolution</a:t>
              </a:r>
              <a:r>
                <a:rPr lang="en-US" sz="1400" dirty="0"/>
                <a:t>: county-level</a:t>
              </a:r>
            </a:p>
            <a:p>
              <a:pPr marL="109538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kern="1200" dirty="0"/>
                <a:t>Content</a:t>
              </a:r>
              <a:r>
                <a:rPr lang="en-US" sz="1400" kern="1200" dirty="0"/>
                <a:t>: economic, health-related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B017D25-6AF9-CB68-CE77-9283F02F04E2}"/>
                </a:ext>
              </a:extLst>
            </p:cNvPr>
            <p:cNvSpPr/>
            <p:nvPr/>
          </p:nvSpPr>
          <p:spPr>
            <a:xfrm>
              <a:off x="6785184" y="1859153"/>
              <a:ext cx="2978404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285750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400" b="1" dirty="0"/>
                <a:t>Sources</a:t>
              </a:r>
              <a:r>
                <a:rPr lang="en-US" sz="1400" dirty="0"/>
                <a:t>: FEMA, CDC, NCEMS, SBA</a:t>
              </a:r>
            </a:p>
            <a:p>
              <a:pPr marL="285750" lvl="1" defTabSz="1200150">
                <a:lnSpc>
                  <a:spcPct val="90000"/>
                </a:lnSpc>
                <a:spcBef>
                  <a:spcPct val="0"/>
                </a:spcBef>
                <a:spcAft>
                  <a:spcPts val="200"/>
                </a:spcAft>
              </a:pPr>
              <a:r>
                <a:rPr lang="en-US" sz="1400" b="1" dirty="0"/>
                <a:t>Screening</a:t>
              </a:r>
              <a:r>
                <a:rPr lang="en-US" sz="1400" dirty="0"/>
                <a:t>: data resolution, level of completeness, ease of accessibility, data available attributes  </a:t>
              </a:r>
              <a:endParaRPr lang="en-US" sz="14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E46D29-C8EF-9DA7-DC82-0BFA32672C60}"/>
                </a:ext>
              </a:extLst>
            </p:cNvPr>
            <p:cNvSpPr/>
            <p:nvPr/>
          </p:nvSpPr>
          <p:spPr>
            <a:xfrm>
              <a:off x="6700521" y="3177654"/>
              <a:ext cx="3085526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Import</a:t>
              </a:r>
              <a:r>
                <a:rPr lang="en-US" sz="1400" dirty="0"/>
                <a:t>: dataset download, API calls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Cleanup</a:t>
              </a:r>
              <a:r>
                <a:rPr lang="en-US" sz="1400" dirty="0"/>
                <a:t>: NA/null removal, attribute selection, key identification (for joining data)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r>
                <a:rPr lang="en-US" sz="1400" b="1" dirty="0"/>
                <a:t>Combine</a:t>
              </a:r>
              <a:r>
                <a:rPr lang="en-US" sz="1400" dirty="0"/>
                <a:t>:</a:t>
              </a:r>
            </a:p>
            <a:p>
              <a:pPr marL="396875" lvl="1" algn="l" defTabSz="1200150">
                <a:lnSpc>
                  <a:spcPct val="90000"/>
                </a:lnSpc>
                <a:spcBef>
                  <a:spcPct val="0"/>
                </a:spcBef>
                <a:spcAft>
                  <a:spcPts val="300"/>
                </a:spcAft>
              </a:pPr>
              <a:endParaRPr lang="en-US" sz="14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1278656-5AD4-B965-BDBD-8F14157DE922}"/>
                </a:ext>
              </a:extLst>
            </p:cNvPr>
            <p:cNvSpPr/>
            <p:nvPr/>
          </p:nvSpPr>
          <p:spPr>
            <a:xfrm>
              <a:off x="6144518" y="4496155"/>
              <a:ext cx="3677073" cy="951045"/>
            </a:xfrm>
            <a:custGeom>
              <a:avLst/>
              <a:gdLst>
                <a:gd name="connsiteX0" fmla="*/ 158511 w 951044"/>
                <a:gd name="connsiteY0" fmla="*/ 0 h 7103797"/>
                <a:gd name="connsiteX1" fmla="*/ 792533 w 951044"/>
                <a:gd name="connsiteY1" fmla="*/ 0 h 7103797"/>
                <a:gd name="connsiteX2" fmla="*/ 951044 w 951044"/>
                <a:gd name="connsiteY2" fmla="*/ 158511 h 7103797"/>
                <a:gd name="connsiteX3" fmla="*/ 951044 w 951044"/>
                <a:gd name="connsiteY3" fmla="*/ 7103797 h 7103797"/>
                <a:gd name="connsiteX4" fmla="*/ 951044 w 951044"/>
                <a:gd name="connsiteY4" fmla="*/ 7103797 h 7103797"/>
                <a:gd name="connsiteX5" fmla="*/ 0 w 951044"/>
                <a:gd name="connsiteY5" fmla="*/ 7103797 h 7103797"/>
                <a:gd name="connsiteX6" fmla="*/ 0 w 951044"/>
                <a:gd name="connsiteY6" fmla="*/ 7103797 h 7103797"/>
                <a:gd name="connsiteX7" fmla="*/ 0 w 951044"/>
                <a:gd name="connsiteY7" fmla="*/ 158511 h 7103797"/>
                <a:gd name="connsiteX8" fmla="*/ 158511 w 951044"/>
                <a:gd name="connsiteY8" fmla="*/ 0 h 710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1044" h="7103797">
                  <a:moveTo>
                    <a:pt x="951044" y="1183996"/>
                  </a:moveTo>
                  <a:lnTo>
                    <a:pt x="951044" y="5919801"/>
                  </a:lnTo>
                  <a:cubicBezTo>
                    <a:pt x="951044" y="6573700"/>
                    <a:pt x="941543" y="7103793"/>
                    <a:pt x="929823" y="7103793"/>
                  </a:cubicBezTo>
                  <a:lnTo>
                    <a:pt x="0" y="7103793"/>
                  </a:lnTo>
                  <a:lnTo>
                    <a:pt x="0" y="7103793"/>
                  </a:lnTo>
                  <a:lnTo>
                    <a:pt x="0" y="4"/>
                  </a:lnTo>
                  <a:lnTo>
                    <a:pt x="0" y="4"/>
                  </a:lnTo>
                  <a:lnTo>
                    <a:pt x="929823" y="4"/>
                  </a:lnTo>
                  <a:cubicBezTo>
                    <a:pt x="941543" y="4"/>
                    <a:pt x="951044" y="530097"/>
                    <a:pt x="951044" y="1183996"/>
                  </a:cubicBezTo>
                  <a:close/>
                </a:path>
              </a:pathLst>
            </a:custGeom>
            <a:solidFill>
              <a:schemeClr val="bg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1440" tIns="91440" rIns="274320" bIns="91440" numCol="1" spcCol="1270" anchor="t" anchorCtr="0">
              <a:noAutofit/>
            </a:bodyPr>
            <a:lstStyle/>
            <a:p>
              <a:pPr marL="285750" lvl="1" indent="-285750" algn="l" defTabSz="2489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kern="1200" dirty="0"/>
            </a:p>
          </p:txBody>
        </p:sp>
        <p:sp>
          <p:nvSpPr>
            <p:cNvPr id="10" name="Flowchart: Off-page Connector 9">
              <a:extLst>
                <a:ext uri="{FF2B5EF4-FFF2-40B4-BE49-F238E27FC236}">
                  <a16:creationId xmlns:a16="http://schemas.microsoft.com/office/drawing/2014/main" id="{FAB703B5-09FC-AE87-F4A5-5F1D10B85A47}"/>
                </a:ext>
              </a:extLst>
            </p:cNvPr>
            <p:cNvSpPr/>
            <p:nvPr/>
          </p:nvSpPr>
          <p:spPr>
            <a:xfrm>
              <a:off x="5536275" y="540650"/>
              <a:ext cx="1401726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5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</a:t>
              </a:r>
            </a:p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REQUIREMENTS</a:t>
              </a:r>
              <a:endParaRPr lang="en-US" sz="1400" i="1" kern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lowchart: Off-page Connector 11">
              <a:extLst>
                <a:ext uri="{FF2B5EF4-FFF2-40B4-BE49-F238E27FC236}">
                  <a16:creationId xmlns:a16="http://schemas.microsoft.com/office/drawing/2014/main" id="{DB6496D1-7259-C95F-5AD7-22F672B8DED4}"/>
                </a:ext>
              </a:extLst>
            </p:cNvPr>
            <p:cNvSpPr/>
            <p:nvPr/>
          </p:nvSpPr>
          <p:spPr>
            <a:xfrm>
              <a:off x="5657165" y="1827204"/>
              <a:ext cx="1128020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7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EXPLORATION</a:t>
              </a:r>
            </a:p>
          </p:txBody>
        </p:sp>
        <p:sp>
          <p:nvSpPr>
            <p:cNvPr id="14" name="Flowchart: Off-page Connector 13">
              <a:extLst>
                <a:ext uri="{FF2B5EF4-FFF2-40B4-BE49-F238E27FC236}">
                  <a16:creationId xmlns:a16="http://schemas.microsoft.com/office/drawing/2014/main" id="{67414609-25C0-0138-0288-D07979D82EBB}"/>
                </a:ext>
              </a:extLst>
            </p:cNvPr>
            <p:cNvSpPr/>
            <p:nvPr/>
          </p:nvSpPr>
          <p:spPr>
            <a:xfrm>
              <a:off x="5773754" y="3177654"/>
              <a:ext cx="926766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  <a:alpha val="8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TRANS-FORMATION</a:t>
              </a:r>
            </a:p>
          </p:txBody>
        </p:sp>
        <p:sp>
          <p:nvSpPr>
            <p:cNvPr id="16" name="Flowchart: Off-page Connector 15">
              <a:extLst>
                <a:ext uri="{FF2B5EF4-FFF2-40B4-BE49-F238E27FC236}">
                  <a16:creationId xmlns:a16="http://schemas.microsoft.com/office/drawing/2014/main" id="{4D4EF22B-1397-7190-FD06-DD1419FC3D6A}"/>
                </a:ext>
              </a:extLst>
            </p:cNvPr>
            <p:cNvSpPr/>
            <p:nvPr/>
          </p:nvSpPr>
          <p:spPr>
            <a:xfrm>
              <a:off x="5902052" y="4493166"/>
              <a:ext cx="638245" cy="1188720"/>
            </a:xfrm>
            <a:prstGeom prst="flowChartOffpageConnector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56" tIns="520356" rIns="8255" bIns="520357" numCol="1" spcCol="1270" anchor="ctr" anchorCtr="0">
              <a:noAutofit/>
            </a:bodyPr>
            <a:lstStyle/>
            <a:p>
              <a:pPr marL="0" lvl="0" indent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chemeClr val="bg1"/>
                  </a:solidFill>
                </a:rPr>
                <a:t>DATA ANALYSIS</a:t>
              </a:r>
            </a:p>
          </p:txBody>
        </p:sp>
      </p:grpSp>
      <p:pic>
        <p:nvPicPr>
          <p:cNvPr id="21" name="Graphic 20" descr="Research with solid fill">
            <a:extLst>
              <a:ext uri="{FF2B5EF4-FFF2-40B4-BE49-F238E27FC236}">
                <a16:creationId xmlns:a16="http://schemas.microsoft.com/office/drawing/2014/main" id="{1419957A-EF92-5780-E53D-61A1D0FA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5107" y="1865448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3" name="Graphic 22" descr="Statistics with solid fill">
            <a:extLst>
              <a:ext uri="{FF2B5EF4-FFF2-40B4-BE49-F238E27FC236}">
                <a16:creationId xmlns:a16="http://schemas.microsoft.com/office/drawing/2014/main" id="{3F110DE3-7890-7CD4-7C5B-762831EAD0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76876" y="475759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7" name="Graphic 26" descr="Magnifying glass with solid fill">
            <a:extLst>
              <a:ext uri="{FF2B5EF4-FFF2-40B4-BE49-F238E27FC236}">
                <a16:creationId xmlns:a16="http://schemas.microsoft.com/office/drawing/2014/main" id="{9B6DA9BA-A50A-7CEC-D80F-FA15A8429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76876" y="546946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  <p:pic>
        <p:nvPicPr>
          <p:cNvPr id="29" name="Graphic 28" descr="Filter outline">
            <a:extLst>
              <a:ext uri="{FF2B5EF4-FFF2-40B4-BE49-F238E27FC236}">
                <a16:creationId xmlns:a16="http://schemas.microsoft.com/office/drawing/2014/main" id="{6C008AB6-048A-55DD-6C99-333E9A0684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6600" y="3402453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2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61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E11AD7-3B4D-D992-43EF-5C8CEBBE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16" y="574449"/>
            <a:ext cx="4076284" cy="61083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1)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364537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FEMA Disaster Declaration Summaries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65,158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25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type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(7 API calls due to 10,000 per 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 and county level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70 years by declaration date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733978" y="4429150"/>
            <a:ext cx="3535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Listed unique states represented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Confirmed first/last datetime values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376DB5DE-FC6E-D915-1D74-32661FF009AF}"/>
              </a:ext>
            </a:extLst>
          </p:cNvPr>
          <p:cNvSpPr/>
          <p:nvPr/>
        </p:nvSpPr>
        <p:spPr>
          <a:xfrm>
            <a:off x="9065594" y="942295"/>
            <a:ext cx="2389806" cy="924605"/>
          </a:xfrm>
          <a:prstGeom prst="wedgeRectCallout">
            <a:avLst>
              <a:gd name="adj1" fmla="val -83948"/>
              <a:gd name="adj2" fmla="val -57923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393939"/>
                </a:solidFill>
              </a:rPr>
              <a:t>Texas</a:t>
            </a:r>
            <a:r>
              <a:rPr lang="en-US" sz="1600" dirty="0">
                <a:solidFill>
                  <a:srgbClr val="393939"/>
                </a:solidFill>
              </a:rPr>
              <a:t> is a clear </a:t>
            </a:r>
            <a:r>
              <a:rPr lang="en-US" sz="1600" u="sng" dirty="0">
                <a:solidFill>
                  <a:srgbClr val="FF0000"/>
                </a:solidFill>
              </a:rPr>
              <a:t>outlier</a:t>
            </a:r>
            <a:r>
              <a:rPr lang="en-US" sz="1600" dirty="0">
                <a:solidFill>
                  <a:srgbClr val="393939"/>
                </a:solidFill>
              </a:rPr>
              <a:t> </a:t>
            </a:r>
          </a:p>
          <a:p>
            <a:r>
              <a:rPr lang="en-US" sz="1400" i="1" dirty="0">
                <a:solidFill>
                  <a:srgbClr val="393939"/>
                </a:solidFill>
              </a:rPr>
              <a:t>(likely due to land area and gulf coast proximity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934046-53D4-3BE5-8FA6-3B3B42D27352}"/>
              </a:ext>
            </a:extLst>
          </p:cNvPr>
          <p:cNvSpPr txBox="1"/>
          <p:nvPr/>
        </p:nvSpPr>
        <p:spPr>
          <a:xfrm>
            <a:off x="9065594" y="4213250"/>
            <a:ext cx="283430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Listed unique states represented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Confirmed first/last datetime values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13FA32-26AC-A3D8-7E13-8B5A39AB1007}"/>
              </a:ext>
            </a:extLst>
          </p:cNvPr>
          <p:cNvSpPr txBox="1"/>
          <p:nvPr/>
        </p:nvSpPr>
        <p:spPr>
          <a:xfrm>
            <a:off x="0" y="0"/>
            <a:ext cx="838200" cy="230832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sz="144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566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E0336-C62C-9451-DB83-07B51ECF5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2" y="783772"/>
            <a:ext cx="7331318" cy="5509674"/>
          </a:xfrm>
          <a:prstGeom prst="rect">
            <a:avLst/>
          </a:prstGeom>
        </p:spPr>
      </p:pic>
      <p:sp>
        <p:nvSpPr>
          <p:cNvPr id="25" name="Callout: Line with No Border 24">
            <a:extLst>
              <a:ext uri="{FF2B5EF4-FFF2-40B4-BE49-F238E27FC236}">
                <a16:creationId xmlns:a16="http://schemas.microsoft.com/office/drawing/2014/main" id="{2F1DCE73-C88B-3406-86AB-739A6B764B23}"/>
              </a:ext>
            </a:extLst>
          </p:cNvPr>
          <p:cNvSpPr/>
          <p:nvPr/>
        </p:nvSpPr>
        <p:spPr>
          <a:xfrm>
            <a:off x="1306394" y="3794179"/>
            <a:ext cx="1538406" cy="256383"/>
          </a:xfrm>
          <a:prstGeom prst="callout1">
            <a:avLst>
              <a:gd name="adj1" fmla="val 103909"/>
              <a:gd name="adj2" fmla="val 79498"/>
              <a:gd name="adj3" fmla="val 298867"/>
              <a:gd name="adj4" fmla="val 111293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393939"/>
                </a:solidFill>
              </a:rPr>
              <a:t>Hurricane Katrina </a:t>
            </a:r>
          </a:p>
        </p:txBody>
      </p:sp>
      <p:sp>
        <p:nvSpPr>
          <p:cNvPr id="26" name="Callout: Line with No Border 25">
            <a:extLst>
              <a:ext uri="{FF2B5EF4-FFF2-40B4-BE49-F238E27FC236}">
                <a16:creationId xmlns:a16="http://schemas.microsoft.com/office/drawing/2014/main" id="{E4C3A8C4-5159-6281-50A8-18F683EF9A8F}"/>
              </a:ext>
            </a:extLst>
          </p:cNvPr>
          <p:cNvSpPr/>
          <p:nvPr/>
        </p:nvSpPr>
        <p:spPr>
          <a:xfrm>
            <a:off x="7721600" y="5428905"/>
            <a:ext cx="883503" cy="190730"/>
          </a:xfrm>
          <a:prstGeom prst="callout1">
            <a:avLst>
              <a:gd name="adj1" fmla="val 83934"/>
              <a:gd name="adj2" fmla="val -105934"/>
              <a:gd name="adj3" fmla="val 79132"/>
              <a:gd name="adj4" fmla="val 3484"/>
            </a:avLst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393939"/>
                </a:solidFill>
              </a:rPr>
              <a:t>COVID-19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54E825-285D-519B-AC8E-5F03C7A0A354}"/>
              </a:ext>
            </a:extLst>
          </p:cNvPr>
          <p:cNvSpPr txBox="1"/>
          <p:nvPr/>
        </p:nvSpPr>
        <p:spPr>
          <a:xfrm>
            <a:off x="8163351" y="659013"/>
            <a:ext cx="3562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Heatmap by state and number of disasters shows </a:t>
            </a:r>
            <a:r>
              <a:rPr lang="en-US" b="1" dirty="0"/>
              <a:t>increasing frequency </a:t>
            </a:r>
            <a:r>
              <a:rPr lang="en-US" dirty="0"/>
              <a:t>of disasters over time.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7CEC84-A3D5-F208-E707-7D7AFF5F4DC4}"/>
              </a:ext>
            </a:extLst>
          </p:cNvPr>
          <p:cNvGrpSpPr/>
          <p:nvPr/>
        </p:nvGrpSpPr>
        <p:grpSpPr>
          <a:xfrm>
            <a:off x="8163351" y="2206627"/>
            <a:ext cx="3381618" cy="2924173"/>
            <a:chOff x="8163351" y="2206627"/>
            <a:chExt cx="3381618" cy="29241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815E6AB-3978-40A1-26F9-81C81D475809}"/>
                </a:ext>
              </a:extLst>
            </p:cNvPr>
            <p:cNvGrpSpPr/>
            <p:nvPr/>
          </p:nvGrpSpPr>
          <p:grpSpPr>
            <a:xfrm>
              <a:off x="8163351" y="2206627"/>
              <a:ext cx="3381618" cy="2924173"/>
              <a:chOff x="8166100" y="2394973"/>
              <a:chExt cx="3381618" cy="2924173"/>
            </a:xfrm>
          </p:grpSpPr>
          <p:sp>
            <p:nvSpPr>
              <p:cNvPr id="8" name="Callout: Line with No Border 7">
                <a:extLst>
                  <a:ext uri="{FF2B5EF4-FFF2-40B4-BE49-F238E27FC236}">
                    <a16:creationId xmlns:a16="http://schemas.microsoft.com/office/drawing/2014/main" id="{E446BC45-3AD7-1587-A456-00473F6A50EA}"/>
                  </a:ext>
                </a:extLst>
              </p:cNvPr>
              <p:cNvSpPr/>
              <p:nvPr/>
            </p:nvSpPr>
            <p:spPr>
              <a:xfrm>
                <a:off x="8166100" y="2394973"/>
                <a:ext cx="3381618" cy="2924173"/>
              </a:xfrm>
              <a:prstGeom prst="callout1">
                <a:avLst>
                  <a:gd name="adj1" fmla="val 67474"/>
                  <a:gd name="adj2" fmla="val 3081"/>
                  <a:gd name="adj3" fmla="val 81102"/>
                  <a:gd name="adj4" fmla="val -63652"/>
                </a:avLst>
              </a:prstGeom>
              <a:solidFill>
                <a:schemeClr val="bg1"/>
              </a:solidFill>
              <a:ln w="3175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>
                  <a:spcAft>
                    <a:spcPts val="600"/>
                  </a:spcAft>
                </a:pPr>
                <a:r>
                  <a:rPr lang="en-US" sz="1200" dirty="0">
                    <a:solidFill>
                      <a:srgbClr val="393939"/>
                    </a:solidFill>
                  </a:rPr>
                  <a:t>TX communities devastated by </a:t>
                </a:r>
                <a:r>
                  <a:rPr lang="en-US" sz="1200" b="1" dirty="0">
                    <a:solidFill>
                      <a:srgbClr val="393939"/>
                    </a:solidFill>
                  </a:rPr>
                  <a:t>Hurricane Rita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845E9EC-1F22-3994-7D7E-1016814AB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8506" y="2661871"/>
                <a:ext cx="3076806" cy="2530077"/>
              </a:xfrm>
              <a:prstGeom prst="rect">
                <a:avLst/>
              </a:prstGeom>
              <a:ln>
                <a:noFill/>
              </a:ln>
              <a:effectLst>
                <a:softEdge rad="25400"/>
              </a:effectLst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7AFAC3-CA61-A15A-2CEB-DF2D1FFCFFB6}"/>
                </a:ext>
              </a:extLst>
            </p:cNvPr>
            <p:cNvSpPr txBox="1"/>
            <p:nvPr/>
          </p:nvSpPr>
          <p:spPr>
            <a:xfrm>
              <a:off x="10312401" y="4697870"/>
              <a:ext cx="10414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SOURCE: PBS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73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175435E-F36E-6EDD-4B27-6A4FC3CD0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407" y="2503864"/>
            <a:ext cx="4814886" cy="40537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2)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74977E1-EA58-FEC9-E88D-981FA4BAB874}"/>
              </a:ext>
            </a:extLst>
          </p:cNvPr>
          <p:cNvSpPr txBox="1">
            <a:spLocks/>
          </p:cNvSpPr>
          <p:nvPr/>
        </p:nvSpPr>
        <p:spPr>
          <a:xfrm>
            <a:off x="838200" y="783772"/>
            <a:ext cx="2929055" cy="5070928"/>
          </a:xfrm>
          <a:prstGeom prst="rect">
            <a:avLst/>
          </a:prstGeom>
          <a:solidFill>
            <a:srgbClr val="FFF1C5"/>
          </a:solidFill>
          <a:ln w="47625">
            <a:noFill/>
          </a:ln>
        </p:spPr>
        <p:txBody>
          <a:bodyPr vert="horz" wrap="square" lIns="91440" tIns="91440" rIns="91440" bIns="9144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D6A300"/>
                </a:solidFill>
              </a:rPr>
              <a:t>DATASET DESCRIPTION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b="1" dirty="0"/>
              <a:t>FEMA Public Assistance Funded Project Details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790406 total records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22 data attributes, including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County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highlight>
                  <a:srgbClr val="FFFF00"/>
                </a:highlight>
              </a:rPr>
              <a:t>Disaster ID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name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Declaration year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Incident type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Damage category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amount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Project size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Collection via iterative API calls 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(</a:t>
            </a:r>
            <a:r>
              <a:rPr lang="en-US" sz="1200" b="1" i="1" dirty="0"/>
              <a:t>80</a:t>
            </a:r>
            <a:r>
              <a:rPr lang="en-US" sz="1200" dirty="0"/>
              <a:t> API calls due to 10,000/call limit)</a:t>
            </a:r>
          </a:p>
          <a:p>
            <a:pPr marL="17145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dirty="0"/>
              <a:t>Data resolution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/>
              <a:t>State-level (county data missing)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70 years by declaration date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</a:pPr>
            <a:r>
              <a:rPr lang="en-US" sz="1200" b="1" dirty="0"/>
              <a:t>Final </a:t>
            </a:r>
            <a:r>
              <a:rPr lang="en-US" sz="1200" b="1" dirty="0" err="1"/>
              <a:t>Dataframe</a:t>
            </a:r>
            <a:r>
              <a:rPr lang="en-US" sz="1200" b="1" dirty="0"/>
              <a:t>: 792,938 x 14</a:t>
            </a:r>
          </a:p>
          <a:p>
            <a:pPr marL="400050" lvl="1" indent="-17145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291886-2509-F9BC-E232-ED817ED892B8}"/>
              </a:ext>
            </a:extLst>
          </p:cNvPr>
          <p:cNvSpPr txBox="1"/>
          <p:nvPr/>
        </p:nvSpPr>
        <p:spPr>
          <a:xfrm>
            <a:off x="4024682" y="783772"/>
            <a:ext cx="36334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Key Data Profiling Activities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column headers (.columns)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Datatypes and non-null counts (.info)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/>
              <a:t>Viewed unique years and states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Key Data Cleaning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non-material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Dropped County columns (high N/A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Converted Project Amount to billion USD</a:t>
            </a:r>
          </a:p>
          <a:p>
            <a:endParaRPr lang="en-US" sz="1200" dirty="0"/>
          </a:p>
          <a:p>
            <a:r>
              <a:rPr lang="en-US" sz="1200" b="1" dirty="0"/>
              <a:t>Key Data Aggregation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disaster ID no.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Record count by state and disaster date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93E2192-8BFE-C169-C34A-EFC7F5CDEB54}"/>
              </a:ext>
            </a:extLst>
          </p:cNvPr>
          <p:cNvSpPr/>
          <p:nvPr/>
        </p:nvSpPr>
        <p:spPr>
          <a:xfrm>
            <a:off x="8128000" y="3856963"/>
            <a:ext cx="2278932" cy="924605"/>
          </a:xfrm>
          <a:prstGeom prst="wedgeRectCallout">
            <a:avLst>
              <a:gd name="adj1" fmla="val 60068"/>
              <a:gd name="adj2" fmla="val 93169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393939"/>
                </a:solidFill>
              </a:rPr>
              <a:t>Major funding allocated for </a:t>
            </a:r>
            <a:r>
              <a:rPr lang="en-US" sz="1600" b="1" dirty="0">
                <a:solidFill>
                  <a:srgbClr val="393939"/>
                </a:solidFill>
              </a:rPr>
              <a:t>Hurricane Harvey </a:t>
            </a:r>
            <a:r>
              <a:rPr lang="en-US" sz="1600" dirty="0">
                <a:solidFill>
                  <a:srgbClr val="393939"/>
                </a:solidFill>
              </a:rPr>
              <a:t>recovery in TX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E0682AE-9549-E0C4-3619-85F4C19D9EE1}"/>
              </a:ext>
            </a:extLst>
          </p:cNvPr>
          <p:cNvSpPr/>
          <p:nvPr/>
        </p:nvSpPr>
        <p:spPr>
          <a:xfrm>
            <a:off x="10045700" y="1421535"/>
            <a:ext cx="1956593" cy="659391"/>
          </a:xfrm>
          <a:prstGeom prst="wedgeRectCallout">
            <a:avLst>
              <a:gd name="adj1" fmla="val 15486"/>
              <a:gd name="adj2" fmla="val 138497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dirty="0">
                <a:solidFill>
                  <a:srgbClr val="393939"/>
                </a:solidFill>
              </a:rPr>
              <a:t>Historic response to </a:t>
            </a:r>
            <a:r>
              <a:rPr lang="en-US" sz="1600" b="1" dirty="0">
                <a:solidFill>
                  <a:srgbClr val="393939"/>
                </a:solidFill>
              </a:rPr>
              <a:t>COVID-19</a:t>
            </a:r>
          </a:p>
        </p:txBody>
      </p:sp>
    </p:spTree>
    <p:extLst>
      <p:ext uri="{BB962C8B-B14F-4D97-AF65-F5344CB8AC3E}">
        <p14:creationId xmlns:p14="http://schemas.microsoft.com/office/powerpoint/2010/main" val="1725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5F38-56FF-4196-9F6A-6FE664EE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EXPLORATION </a:t>
            </a:r>
            <a:r>
              <a:rPr lang="en-US" i="1" dirty="0">
                <a:solidFill>
                  <a:srgbClr val="D6A300"/>
                </a:solidFill>
              </a:rPr>
              <a:t>(Dataset 2)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242C2-E7C4-C2E9-FE33-D05857B27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267" y="1001146"/>
            <a:ext cx="8510053" cy="4886551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BEADC2F9-B293-FD7B-0714-14074741BB43}"/>
              </a:ext>
            </a:extLst>
          </p:cNvPr>
          <p:cNvSpPr/>
          <p:nvPr/>
        </p:nvSpPr>
        <p:spPr>
          <a:xfrm>
            <a:off x="3414094" y="1463448"/>
            <a:ext cx="2389806" cy="924605"/>
          </a:xfrm>
          <a:prstGeom prst="wedgeRectCallout">
            <a:avLst>
              <a:gd name="adj1" fmla="val 75479"/>
              <a:gd name="adj2" fmla="val 29985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</a:rPr>
              <a:t>Observation 1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50A3464A-30C4-DA68-46E1-751026487D8E}"/>
              </a:ext>
            </a:extLst>
          </p:cNvPr>
          <p:cNvSpPr/>
          <p:nvPr/>
        </p:nvSpPr>
        <p:spPr>
          <a:xfrm>
            <a:off x="9221247" y="960551"/>
            <a:ext cx="2389806" cy="924605"/>
          </a:xfrm>
          <a:prstGeom prst="wedgeRectCallout">
            <a:avLst>
              <a:gd name="adj1" fmla="val -63753"/>
              <a:gd name="adj2" fmla="val 4646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spcAft>
                <a:spcPts val="600"/>
              </a:spcAft>
            </a:pPr>
            <a:r>
              <a:rPr lang="en-US" sz="1600" b="1" dirty="0">
                <a:solidFill>
                  <a:srgbClr val="FF0000"/>
                </a:solidFill>
              </a:rPr>
              <a:t>Observation 2</a:t>
            </a:r>
            <a:endParaRPr lang="en-US" sz="1400" i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2CF35-5EA0-5FB3-E0C5-628A80BB96C2}"/>
              </a:ext>
            </a:extLst>
          </p:cNvPr>
          <p:cNvSpPr txBox="1"/>
          <p:nvPr/>
        </p:nvSpPr>
        <p:spPr>
          <a:xfrm>
            <a:off x="9652000" y="4143123"/>
            <a:ext cx="22640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[Heatmap by state and number of disasters shows </a:t>
            </a:r>
            <a:r>
              <a:rPr lang="en-US" b="1" dirty="0">
                <a:solidFill>
                  <a:srgbClr val="FF0000"/>
                </a:solidFill>
              </a:rPr>
              <a:t>increasing frequency </a:t>
            </a:r>
            <a:r>
              <a:rPr lang="en-US" dirty="0">
                <a:solidFill>
                  <a:srgbClr val="FF0000"/>
                </a:solidFill>
              </a:rPr>
              <a:t>of disasters over time.]</a:t>
            </a:r>
          </a:p>
        </p:txBody>
      </p:sp>
    </p:spTree>
    <p:extLst>
      <p:ext uri="{BB962C8B-B14F-4D97-AF65-F5344CB8AC3E}">
        <p14:creationId xmlns:p14="http://schemas.microsoft.com/office/powerpoint/2010/main" val="1946188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2202</Words>
  <Application>Microsoft Office PowerPoint</Application>
  <PresentationFormat>Widescreen</PresentationFormat>
  <Paragraphs>359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Courier New</vt:lpstr>
      <vt:lpstr>Roboto</vt:lpstr>
      <vt:lpstr>Slack-Lato</vt:lpstr>
      <vt:lpstr>Office Theme</vt:lpstr>
      <vt:lpstr>Analysis of  Extreme Weather and Climate Events Impacts  on Key Community Health and Economic Attributes</vt:lpstr>
      <vt:lpstr>PowerPoint Presentation</vt:lpstr>
      <vt:lpstr>EXECUTIVE SUMMARY</vt:lpstr>
      <vt:lpstr>EXECUTIVE SUMMARY – con’t </vt:lpstr>
      <vt:lpstr>OVERVIEW</vt:lpstr>
      <vt:lpstr>DATA EXPLORATION (Dataset 1)</vt:lpstr>
      <vt:lpstr>DATA EXPLORATION (Dataset 1)</vt:lpstr>
      <vt:lpstr>DATA EXPLORATION (Dataset 2)</vt:lpstr>
      <vt:lpstr>DATA EXPLORATION (Dataset 2)</vt:lpstr>
      <vt:lpstr>DATA EXPLORATION (Dataset 3)</vt:lpstr>
      <vt:lpstr>Data Exploration (CDC)</vt:lpstr>
      <vt:lpstr>DATA EXPLORATION (Dataset 4)</vt:lpstr>
      <vt:lpstr>Project Approach</vt:lpstr>
      <vt:lpstr>ADDITIONAL INVESTIGATION AREAS</vt:lpstr>
      <vt:lpstr>Results and Conclusion</vt:lpstr>
      <vt:lpstr>Reference 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Jamie Bond</dc:creator>
  <cp:lastModifiedBy>Jamie Bond (NavGrey)</cp:lastModifiedBy>
  <cp:revision>1</cp:revision>
  <dcterms:created xsi:type="dcterms:W3CDTF">2024-05-13T18:04:40Z</dcterms:created>
  <dcterms:modified xsi:type="dcterms:W3CDTF">2024-05-15T22:05:31Z</dcterms:modified>
</cp:coreProperties>
</file>